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67255" y="1932432"/>
            <a:ext cx="6013704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638043" y="2602992"/>
            <a:ext cx="3904487" cy="1231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9869" y="2069719"/>
            <a:ext cx="5144261" cy="1367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B7E7FF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761" y="534161"/>
            <a:ext cx="8305800" cy="5715000"/>
          </a:xfrm>
          <a:custGeom>
            <a:avLst/>
            <a:gdLst/>
            <a:ahLst/>
            <a:cxnLst/>
            <a:rect l="l" t="t" r="r" b="b"/>
            <a:pathLst>
              <a:path w="8305800" h="5715000">
                <a:moveTo>
                  <a:pt x="0" y="784478"/>
                </a:moveTo>
                <a:lnTo>
                  <a:pt x="1431" y="736696"/>
                </a:lnTo>
                <a:lnTo>
                  <a:pt x="5672" y="689670"/>
                </a:lnTo>
                <a:lnTo>
                  <a:pt x="12639" y="643483"/>
                </a:lnTo>
                <a:lnTo>
                  <a:pt x="22251" y="598216"/>
                </a:lnTo>
                <a:lnTo>
                  <a:pt x="34425" y="553952"/>
                </a:lnTo>
                <a:lnTo>
                  <a:pt x="49080" y="510772"/>
                </a:lnTo>
                <a:lnTo>
                  <a:pt x="66133" y="468759"/>
                </a:lnTo>
                <a:lnTo>
                  <a:pt x="85503" y="427996"/>
                </a:lnTo>
                <a:lnTo>
                  <a:pt x="107107" y="388563"/>
                </a:lnTo>
                <a:lnTo>
                  <a:pt x="130863" y="350544"/>
                </a:lnTo>
                <a:lnTo>
                  <a:pt x="156689" y="314020"/>
                </a:lnTo>
                <a:lnTo>
                  <a:pt x="184504" y="279073"/>
                </a:lnTo>
                <a:lnTo>
                  <a:pt x="214225" y="245786"/>
                </a:lnTo>
                <a:lnTo>
                  <a:pt x="245770" y="214240"/>
                </a:lnTo>
                <a:lnTo>
                  <a:pt x="279056" y="184518"/>
                </a:lnTo>
                <a:lnTo>
                  <a:pt x="314003" y="156703"/>
                </a:lnTo>
                <a:lnTo>
                  <a:pt x="350528" y="130875"/>
                </a:lnTo>
                <a:lnTo>
                  <a:pt x="388548" y="107117"/>
                </a:lnTo>
                <a:lnTo>
                  <a:pt x="427982" y="85511"/>
                </a:lnTo>
                <a:lnTo>
                  <a:pt x="468748" y="66140"/>
                </a:lnTo>
                <a:lnTo>
                  <a:pt x="510764" y="49085"/>
                </a:lnTo>
                <a:lnTo>
                  <a:pt x="553947" y="34429"/>
                </a:lnTo>
                <a:lnTo>
                  <a:pt x="598215" y="22253"/>
                </a:lnTo>
                <a:lnTo>
                  <a:pt x="643487" y="12640"/>
                </a:lnTo>
                <a:lnTo>
                  <a:pt x="689681" y="5672"/>
                </a:lnTo>
                <a:lnTo>
                  <a:pt x="736714" y="1431"/>
                </a:lnTo>
                <a:lnTo>
                  <a:pt x="784504" y="0"/>
                </a:lnTo>
                <a:lnTo>
                  <a:pt x="7521321" y="0"/>
                </a:lnTo>
                <a:lnTo>
                  <a:pt x="7569103" y="1431"/>
                </a:lnTo>
                <a:lnTo>
                  <a:pt x="7616129" y="5672"/>
                </a:lnTo>
                <a:lnTo>
                  <a:pt x="7662316" y="12640"/>
                </a:lnTo>
                <a:lnTo>
                  <a:pt x="7707583" y="22253"/>
                </a:lnTo>
                <a:lnTo>
                  <a:pt x="7751847" y="34429"/>
                </a:lnTo>
                <a:lnTo>
                  <a:pt x="7795027" y="49085"/>
                </a:lnTo>
                <a:lnTo>
                  <a:pt x="7837040" y="66140"/>
                </a:lnTo>
                <a:lnTo>
                  <a:pt x="7877803" y="85511"/>
                </a:lnTo>
                <a:lnTo>
                  <a:pt x="7917236" y="107117"/>
                </a:lnTo>
                <a:lnTo>
                  <a:pt x="7955255" y="130875"/>
                </a:lnTo>
                <a:lnTo>
                  <a:pt x="7991779" y="156703"/>
                </a:lnTo>
                <a:lnTo>
                  <a:pt x="8026726" y="184518"/>
                </a:lnTo>
                <a:lnTo>
                  <a:pt x="8060013" y="214240"/>
                </a:lnTo>
                <a:lnTo>
                  <a:pt x="8091559" y="245786"/>
                </a:lnTo>
                <a:lnTo>
                  <a:pt x="8121281" y="279073"/>
                </a:lnTo>
                <a:lnTo>
                  <a:pt x="8149096" y="314020"/>
                </a:lnTo>
                <a:lnTo>
                  <a:pt x="8174924" y="350544"/>
                </a:lnTo>
                <a:lnTo>
                  <a:pt x="8198682" y="388563"/>
                </a:lnTo>
                <a:lnTo>
                  <a:pt x="8220288" y="427996"/>
                </a:lnTo>
                <a:lnTo>
                  <a:pt x="8239659" y="468759"/>
                </a:lnTo>
                <a:lnTo>
                  <a:pt x="8256714" y="510772"/>
                </a:lnTo>
                <a:lnTo>
                  <a:pt x="8271370" y="553952"/>
                </a:lnTo>
                <a:lnTo>
                  <a:pt x="8283546" y="598216"/>
                </a:lnTo>
                <a:lnTo>
                  <a:pt x="8293159" y="643483"/>
                </a:lnTo>
                <a:lnTo>
                  <a:pt x="8300127" y="689670"/>
                </a:lnTo>
                <a:lnTo>
                  <a:pt x="8304368" y="736696"/>
                </a:lnTo>
                <a:lnTo>
                  <a:pt x="8305800" y="784478"/>
                </a:lnTo>
                <a:lnTo>
                  <a:pt x="8305800" y="4930521"/>
                </a:lnTo>
                <a:lnTo>
                  <a:pt x="8304368" y="4978308"/>
                </a:lnTo>
                <a:lnTo>
                  <a:pt x="8300127" y="5025338"/>
                </a:lnTo>
                <a:lnTo>
                  <a:pt x="8293159" y="5071529"/>
                </a:lnTo>
                <a:lnTo>
                  <a:pt x="8283546" y="5116799"/>
                </a:lnTo>
                <a:lnTo>
                  <a:pt x="8271370" y="5161066"/>
                </a:lnTo>
                <a:lnTo>
                  <a:pt x="8256714" y="5204247"/>
                </a:lnTo>
                <a:lnTo>
                  <a:pt x="8239659" y="5246261"/>
                </a:lnTo>
                <a:lnTo>
                  <a:pt x="8220288" y="5287026"/>
                </a:lnTo>
                <a:lnTo>
                  <a:pt x="8198682" y="5326459"/>
                </a:lnTo>
                <a:lnTo>
                  <a:pt x="8174924" y="5364478"/>
                </a:lnTo>
                <a:lnTo>
                  <a:pt x="8149096" y="5401001"/>
                </a:lnTo>
                <a:lnTo>
                  <a:pt x="8121281" y="5435947"/>
                </a:lnTo>
                <a:lnTo>
                  <a:pt x="8091559" y="5469233"/>
                </a:lnTo>
                <a:lnTo>
                  <a:pt x="8060013" y="5500777"/>
                </a:lnTo>
                <a:lnTo>
                  <a:pt x="8026726" y="5530497"/>
                </a:lnTo>
                <a:lnTo>
                  <a:pt x="7991779" y="5558311"/>
                </a:lnTo>
                <a:lnTo>
                  <a:pt x="7955255" y="5584137"/>
                </a:lnTo>
                <a:lnTo>
                  <a:pt x="7917236" y="5607893"/>
                </a:lnTo>
                <a:lnTo>
                  <a:pt x="7877803" y="5629497"/>
                </a:lnTo>
                <a:lnTo>
                  <a:pt x="7837040" y="5648866"/>
                </a:lnTo>
                <a:lnTo>
                  <a:pt x="7795027" y="5665920"/>
                </a:lnTo>
                <a:lnTo>
                  <a:pt x="7751847" y="5680574"/>
                </a:lnTo>
                <a:lnTo>
                  <a:pt x="7707583" y="5692749"/>
                </a:lnTo>
                <a:lnTo>
                  <a:pt x="7662316" y="5702360"/>
                </a:lnTo>
                <a:lnTo>
                  <a:pt x="7616129" y="5709327"/>
                </a:lnTo>
                <a:lnTo>
                  <a:pt x="7569103" y="5713568"/>
                </a:lnTo>
                <a:lnTo>
                  <a:pt x="7521321" y="5715000"/>
                </a:lnTo>
                <a:lnTo>
                  <a:pt x="784504" y="5715000"/>
                </a:lnTo>
                <a:lnTo>
                  <a:pt x="736714" y="5713568"/>
                </a:lnTo>
                <a:lnTo>
                  <a:pt x="689681" y="5709327"/>
                </a:lnTo>
                <a:lnTo>
                  <a:pt x="643487" y="5702360"/>
                </a:lnTo>
                <a:lnTo>
                  <a:pt x="598215" y="5692749"/>
                </a:lnTo>
                <a:lnTo>
                  <a:pt x="553947" y="5680574"/>
                </a:lnTo>
                <a:lnTo>
                  <a:pt x="510764" y="5665920"/>
                </a:lnTo>
                <a:lnTo>
                  <a:pt x="468748" y="5648866"/>
                </a:lnTo>
                <a:lnTo>
                  <a:pt x="427982" y="5629497"/>
                </a:lnTo>
                <a:lnTo>
                  <a:pt x="388548" y="5607893"/>
                </a:lnTo>
                <a:lnTo>
                  <a:pt x="350528" y="5584137"/>
                </a:lnTo>
                <a:lnTo>
                  <a:pt x="314003" y="5558311"/>
                </a:lnTo>
                <a:lnTo>
                  <a:pt x="279056" y="5530497"/>
                </a:lnTo>
                <a:lnTo>
                  <a:pt x="245770" y="5500777"/>
                </a:lnTo>
                <a:lnTo>
                  <a:pt x="214225" y="5469233"/>
                </a:lnTo>
                <a:lnTo>
                  <a:pt x="184504" y="5435947"/>
                </a:lnTo>
                <a:lnTo>
                  <a:pt x="156689" y="5401001"/>
                </a:lnTo>
                <a:lnTo>
                  <a:pt x="130863" y="5364478"/>
                </a:lnTo>
                <a:lnTo>
                  <a:pt x="107107" y="5326459"/>
                </a:lnTo>
                <a:lnTo>
                  <a:pt x="85503" y="5287026"/>
                </a:lnTo>
                <a:lnTo>
                  <a:pt x="66133" y="5246261"/>
                </a:lnTo>
                <a:lnTo>
                  <a:pt x="49080" y="5204247"/>
                </a:lnTo>
                <a:lnTo>
                  <a:pt x="34425" y="5161066"/>
                </a:lnTo>
                <a:lnTo>
                  <a:pt x="22251" y="5116799"/>
                </a:lnTo>
                <a:lnTo>
                  <a:pt x="12639" y="5071529"/>
                </a:lnTo>
                <a:lnTo>
                  <a:pt x="5672" y="5025338"/>
                </a:lnTo>
                <a:lnTo>
                  <a:pt x="1431" y="4978308"/>
                </a:lnTo>
                <a:lnTo>
                  <a:pt x="0" y="4930521"/>
                </a:lnTo>
                <a:lnTo>
                  <a:pt x="0" y="784478"/>
                </a:lnTo>
                <a:close/>
              </a:path>
            </a:pathLst>
          </a:custGeom>
          <a:ln w="50292">
            <a:solidFill>
              <a:srgbClr val="66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52400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7923530" y="0"/>
                </a:moveTo>
                <a:lnTo>
                  <a:pt x="0" y="0"/>
                </a:lnTo>
                <a:lnTo>
                  <a:pt x="0" y="1219200"/>
                </a:lnTo>
                <a:lnTo>
                  <a:pt x="7924800" y="1219200"/>
                </a:lnTo>
                <a:lnTo>
                  <a:pt x="7972423" y="1217200"/>
                </a:lnTo>
                <a:lnTo>
                  <a:pt x="8019048" y="1211654"/>
                </a:lnTo>
                <a:lnTo>
                  <a:pt x="8064537" y="1202693"/>
                </a:lnTo>
                <a:lnTo>
                  <a:pt x="8108754" y="1190452"/>
                </a:lnTo>
                <a:lnTo>
                  <a:pt x="8151565" y="1175064"/>
                </a:lnTo>
                <a:lnTo>
                  <a:pt x="8192832" y="1156662"/>
                </a:lnTo>
                <a:lnTo>
                  <a:pt x="8232422" y="1135379"/>
                </a:lnTo>
                <a:lnTo>
                  <a:pt x="8270197" y="1111349"/>
                </a:lnTo>
                <a:lnTo>
                  <a:pt x="8306022" y="1084705"/>
                </a:lnTo>
                <a:lnTo>
                  <a:pt x="8339761" y="1055581"/>
                </a:lnTo>
                <a:lnTo>
                  <a:pt x="8371278" y="1024108"/>
                </a:lnTo>
                <a:lnTo>
                  <a:pt x="8400439" y="990422"/>
                </a:lnTo>
                <a:lnTo>
                  <a:pt x="8427106" y="954654"/>
                </a:lnTo>
                <a:lnTo>
                  <a:pt x="8451144" y="916939"/>
                </a:lnTo>
                <a:lnTo>
                  <a:pt x="8472418" y="877410"/>
                </a:lnTo>
                <a:lnTo>
                  <a:pt x="8490791" y="836200"/>
                </a:lnTo>
                <a:lnTo>
                  <a:pt x="8506128" y="793442"/>
                </a:lnTo>
                <a:lnTo>
                  <a:pt x="8518293" y="749270"/>
                </a:lnTo>
                <a:lnTo>
                  <a:pt x="8527151" y="703816"/>
                </a:lnTo>
                <a:lnTo>
                  <a:pt x="8532565" y="657215"/>
                </a:lnTo>
                <a:lnTo>
                  <a:pt x="8534400" y="609600"/>
                </a:lnTo>
                <a:lnTo>
                  <a:pt x="8532565" y="561827"/>
                </a:lnTo>
                <a:lnTo>
                  <a:pt x="8527149" y="515084"/>
                </a:lnTo>
                <a:lnTo>
                  <a:pt x="8518289" y="469503"/>
                </a:lnTo>
                <a:lnTo>
                  <a:pt x="8506119" y="425217"/>
                </a:lnTo>
                <a:lnTo>
                  <a:pt x="8490774" y="382360"/>
                </a:lnTo>
                <a:lnTo>
                  <a:pt x="8472388" y="341067"/>
                </a:lnTo>
                <a:lnTo>
                  <a:pt x="8451097" y="301469"/>
                </a:lnTo>
                <a:lnTo>
                  <a:pt x="8427035" y="263702"/>
                </a:lnTo>
                <a:lnTo>
                  <a:pt x="8400339" y="227897"/>
                </a:lnTo>
                <a:lnTo>
                  <a:pt x="8371141" y="194190"/>
                </a:lnTo>
                <a:lnTo>
                  <a:pt x="8339578" y="162713"/>
                </a:lnTo>
                <a:lnTo>
                  <a:pt x="8305785" y="133601"/>
                </a:lnTo>
                <a:lnTo>
                  <a:pt x="8269895" y="106985"/>
                </a:lnTo>
                <a:lnTo>
                  <a:pt x="8232045" y="83001"/>
                </a:lnTo>
                <a:lnTo>
                  <a:pt x="8192370" y="61781"/>
                </a:lnTo>
                <a:lnTo>
                  <a:pt x="8151003" y="43460"/>
                </a:lnTo>
                <a:lnTo>
                  <a:pt x="8108080" y="28170"/>
                </a:lnTo>
                <a:lnTo>
                  <a:pt x="8063737" y="16046"/>
                </a:lnTo>
                <a:lnTo>
                  <a:pt x="8018107" y="7220"/>
                </a:lnTo>
                <a:lnTo>
                  <a:pt x="7971326" y="1827"/>
                </a:lnTo>
                <a:lnTo>
                  <a:pt x="792353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61" y="12199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 h="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27575" y="1624329"/>
            <a:ext cx="3710304" cy="357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682" y="79959"/>
            <a:ext cx="8536635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860245"/>
            <a:ext cx="3859529" cy="298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20" Type="http://schemas.openxmlformats.org/officeDocument/2006/relationships/image" Target="../media/image7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23" Type="http://schemas.openxmlformats.org/officeDocument/2006/relationships/image" Target="../media/image73.png"/><Relationship Id="rId24" Type="http://schemas.openxmlformats.org/officeDocument/2006/relationships/image" Target="../media/image7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" y="13714"/>
            <a:ext cx="9126220" cy="6844665"/>
            <a:chOff x="18288" y="13714"/>
            <a:chExt cx="9126220" cy="6844665"/>
          </a:xfrm>
        </p:grpSpPr>
        <p:sp>
          <p:nvSpPr>
            <p:cNvPr id="3" name="object 3"/>
            <p:cNvSpPr/>
            <p:nvPr/>
          </p:nvSpPr>
          <p:spPr>
            <a:xfrm>
              <a:off x="18288" y="13714"/>
              <a:ext cx="9125712" cy="68442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146803" y="4786883"/>
              <a:ext cx="4953000" cy="1199515"/>
            </a:xfrm>
            <a:custGeom>
              <a:avLst/>
              <a:gdLst/>
              <a:ahLst/>
              <a:cxnLst/>
              <a:rect l="l" t="t" r="r" b="b"/>
              <a:pathLst>
                <a:path w="4953000" h="1199514">
                  <a:moveTo>
                    <a:pt x="4953000" y="0"/>
                  </a:moveTo>
                  <a:lnTo>
                    <a:pt x="0" y="0"/>
                  </a:lnTo>
                  <a:lnTo>
                    <a:pt x="0" y="1199387"/>
                  </a:lnTo>
                  <a:lnTo>
                    <a:pt x="4953000" y="1199387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6433" y="4800727"/>
            <a:ext cx="473837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6FC0"/>
                </a:solidFill>
                <a:latin typeface="Carlito"/>
                <a:cs typeface="Carlito"/>
              </a:rPr>
              <a:t>DONE </a:t>
            </a:r>
            <a:r>
              <a:rPr dirty="0" sz="2400" spc="-40">
                <a:solidFill>
                  <a:srgbClr val="006FC0"/>
                </a:solidFill>
                <a:latin typeface="Carlito"/>
                <a:cs typeface="Carlito"/>
              </a:rPr>
              <a:t>BY </a:t>
            </a:r>
            <a:r>
              <a:rPr dirty="0" sz="2400" spc="-15">
                <a:solidFill>
                  <a:srgbClr val="006FC0"/>
                </a:solidFill>
                <a:latin typeface="Carlito"/>
                <a:cs typeface="Carlito"/>
              </a:rPr>
              <a:t>STEVE,ADHITHYA,ADARSH.R,  </a:t>
            </a:r>
            <a:r>
              <a:rPr dirty="0" sz="2400" spc="-5">
                <a:solidFill>
                  <a:srgbClr val="006FC0"/>
                </a:solidFill>
                <a:latin typeface="Carlito"/>
                <a:cs typeface="Carlito"/>
              </a:rPr>
              <a:t>GUINDER,SUBHAN </a:t>
            </a:r>
            <a:r>
              <a:rPr dirty="0" sz="2400">
                <a:solidFill>
                  <a:srgbClr val="006FC0"/>
                </a:solidFill>
                <a:latin typeface="Carlito"/>
                <a:cs typeface="Carlito"/>
              </a:rPr>
              <a:t>AND</a:t>
            </a:r>
            <a:r>
              <a:rPr dirty="0" sz="2400" spc="-35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Carlito"/>
                <a:cs typeface="Carlito"/>
              </a:rPr>
              <a:t>SUHAIB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426" y="1063497"/>
            <a:ext cx="23266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A</a:t>
            </a:r>
            <a:r>
              <a:rPr dirty="0" sz="4400" spc="-40">
                <a:solidFill>
                  <a:srgbClr val="000000"/>
                </a:solidFill>
                <a:latin typeface="Carlito"/>
                <a:cs typeface="Carlito"/>
              </a:rPr>
              <a:t>n</a:t>
            </a:r>
            <a:r>
              <a:rPr dirty="0" sz="4400" spc="-50">
                <a:solidFill>
                  <a:srgbClr val="000000"/>
                </a:solidFill>
                <a:latin typeface="Carlito"/>
                <a:cs typeface="Carlito"/>
              </a:rPr>
              <a:t>t</a:t>
            </a: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a</a:t>
            </a:r>
            <a:r>
              <a:rPr dirty="0" sz="4400" spc="-60">
                <a:solidFill>
                  <a:srgbClr val="000000"/>
                </a:solidFill>
                <a:latin typeface="Carlito"/>
                <a:cs typeface="Carlito"/>
              </a:rPr>
              <a:t>r</a:t>
            </a: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cti</a:t>
            </a:r>
            <a:r>
              <a:rPr dirty="0" sz="4400" spc="-45">
                <a:solidFill>
                  <a:srgbClr val="000000"/>
                </a:solidFill>
                <a:latin typeface="Carlito"/>
                <a:cs typeface="Carlito"/>
              </a:rPr>
              <a:t>c</a:t>
            </a: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a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52105" y="1982343"/>
            <a:ext cx="1944114" cy="1608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540" y="2223642"/>
            <a:ext cx="3842385" cy="309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308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Carlito"/>
                <a:cs typeface="Carlito"/>
              </a:rPr>
              <a:t>Antarctica </a:t>
            </a:r>
            <a:r>
              <a:rPr dirty="0" sz="2400">
                <a:latin typeface="Carlito"/>
                <a:cs typeface="Carlito"/>
              </a:rPr>
              <a:t>is the</a:t>
            </a:r>
            <a:r>
              <a:rPr dirty="0" sz="2400" spc="-100">
                <a:latin typeface="Carlito"/>
                <a:cs typeface="Carlito"/>
              </a:rPr>
              <a:t> </a:t>
            </a:r>
            <a:r>
              <a:rPr dirty="0" sz="2400" spc="-15">
                <a:latin typeface="Carlito"/>
                <a:cs typeface="Carlito"/>
              </a:rPr>
              <a:t>coldest  </a:t>
            </a:r>
            <a:r>
              <a:rPr dirty="0" sz="2400" spc="-10">
                <a:latin typeface="Carlito"/>
                <a:cs typeface="Carlito"/>
              </a:rPr>
              <a:t>continent</a:t>
            </a: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rlito"/>
                <a:cs typeface="Carlito"/>
              </a:rPr>
              <a:t>No </a:t>
            </a:r>
            <a:r>
              <a:rPr dirty="0" sz="2400" spc="-5">
                <a:latin typeface="Carlito"/>
                <a:cs typeface="Carlito"/>
              </a:rPr>
              <a:t>people </a:t>
            </a:r>
            <a:r>
              <a:rPr dirty="0" sz="2400" spc="-10">
                <a:latin typeface="Carlito"/>
                <a:cs typeface="Carlito"/>
              </a:rPr>
              <a:t>live </a:t>
            </a:r>
            <a:r>
              <a:rPr dirty="0" sz="2400">
                <a:latin typeface="Carlito"/>
                <a:cs typeface="Carlito"/>
              </a:rPr>
              <a:t>in</a:t>
            </a:r>
            <a:r>
              <a:rPr dirty="0" sz="2400" spc="-8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Antarctica,  </a:t>
            </a:r>
            <a:r>
              <a:rPr dirty="0" sz="2400" spc="-5">
                <a:latin typeface="Carlito"/>
                <a:cs typeface="Carlito"/>
              </a:rPr>
              <a:t>but some </a:t>
            </a:r>
            <a:r>
              <a:rPr dirty="0" sz="2400" spc="-10">
                <a:latin typeface="Carlito"/>
                <a:cs typeface="Carlito"/>
              </a:rPr>
              <a:t>scientists </a:t>
            </a:r>
            <a:r>
              <a:rPr dirty="0" sz="2400" spc="-5">
                <a:latin typeface="Carlito"/>
                <a:cs typeface="Carlito"/>
              </a:rPr>
              <a:t>visit </a:t>
            </a:r>
            <a:r>
              <a:rPr dirty="0" sz="2400" spc="-15">
                <a:latin typeface="Carlito"/>
                <a:cs typeface="Carlito"/>
              </a:rPr>
              <a:t>to  </a:t>
            </a:r>
            <a:r>
              <a:rPr dirty="0" sz="2400" spc="-10">
                <a:latin typeface="Carlito"/>
                <a:cs typeface="Carlito"/>
              </a:rPr>
              <a:t>study </a:t>
            </a:r>
            <a:r>
              <a:rPr dirty="0" sz="2400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weather </a:t>
            </a:r>
            <a:r>
              <a:rPr dirty="0" sz="2400" spc="-5">
                <a:latin typeface="Carlito"/>
                <a:cs typeface="Carlito"/>
              </a:rPr>
              <a:t>or  </a:t>
            </a:r>
            <a:r>
              <a:rPr dirty="0" sz="2400">
                <a:latin typeface="Carlito"/>
                <a:cs typeface="Carlito"/>
              </a:rPr>
              <a:t>animals</a:t>
            </a:r>
            <a:r>
              <a:rPr dirty="0" sz="2400" spc="-2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there</a:t>
            </a:r>
            <a:endParaRPr sz="2400">
              <a:latin typeface="Carlito"/>
              <a:cs typeface="Carlito"/>
            </a:endParaRPr>
          </a:p>
          <a:p>
            <a:pPr marL="355600" marR="5334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Carlito"/>
                <a:cs typeface="Carlito"/>
              </a:rPr>
              <a:t>Many </a:t>
            </a:r>
            <a:r>
              <a:rPr dirty="0" sz="2400">
                <a:latin typeface="Carlito"/>
                <a:cs typeface="Carlito"/>
              </a:rPr>
              <a:t>kinds </a:t>
            </a:r>
            <a:r>
              <a:rPr dirty="0" sz="2400" spc="-5">
                <a:latin typeface="Carlito"/>
                <a:cs typeface="Carlito"/>
              </a:rPr>
              <a:t>of penguins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live  </a:t>
            </a:r>
            <a:r>
              <a:rPr dirty="0" sz="2400">
                <a:latin typeface="Carlito"/>
                <a:cs typeface="Carlito"/>
              </a:rPr>
              <a:t>in</a:t>
            </a:r>
            <a:r>
              <a:rPr dirty="0" sz="2400" spc="-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Antarctica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0400" y="3048000"/>
            <a:ext cx="1447800" cy="217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89755" y="4143835"/>
            <a:ext cx="1982644" cy="2413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6878" y="911097"/>
            <a:ext cx="16446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000000"/>
                </a:solidFill>
                <a:latin typeface="Carlito"/>
                <a:cs typeface="Carlito"/>
              </a:rPr>
              <a:t>Eu</a:t>
            </a:r>
            <a:r>
              <a:rPr dirty="0" sz="4400" spc="-75">
                <a:solidFill>
                  <a:srgbClr val="000000"/>
                </a:solidFill>
                <a:latin typeface="Carlito"/>
                <a:cs typeface="Carlito"/>
              </a:rPr>
              <a:t>r</a:t>
            </a:r>
            <a:r>
              <a:rPr dirty="0" sz="4400" spc="-5">
                <a:solidFill>
                  <a:srgbClr val="000000"/>
                </a:solidFill>
                <a:latin typeface="Carlito"/>
                <a:cs typeface="Carlito"/>
              </a:rPr>
              <a:t>ope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16234" y="2062771"/>
            <a:ext cx="1798978" cy="1911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1140" y="2128469"/>
            <a:ext cx="387032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Carlito"/>
                <a:cs typeface="Carlito"/>
              </a:rPr>
              <a:t>There </a:t>
            </a:r>
            <a:r>
              <a:rPr dirty="0" sz="2400" spc="-15">
                <a:latin typeface="Carlito"/>
                <a:cs typeface="Carlito"/>
              </a:rPr>
              <a:t>are </a:t>
            </a:r>
            <a:r>
              <a:rPr dirty="0" sz="2400">
                <a:latin typeface="Carlito"/>
                <a:cs typeface="Carlito"/>
              </a:rPr>
              <a:t>47 </a:t>
            </a:r>
            <a:r>
              <a:rPr dirty="0" sz="2400" spc="-10">
                <a:latin typeface="Carlito"/>
                <a:cs typeface="Carlito"/>
              </a:rPr>
              <a:t>countries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in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rlito"/>
                <a:cs typeface="Carlito"/>
              </a:rPr>
              <a:t>Europe</a:t>
            </a: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Carlito"/>
                <a:cs typeface="Carlito"/>
              </a:rPr>
              <a:t>People </a:t>
            </a:r>
            <a:r>
              <a:rPr dirty="0" sz="2400">
                <a:latin typeface="Carlito"/>
                <a:cs typeface="Carlito"/>
              </a:rPr>
              <a:t>in </a:t>
            </a:r>
            <a:r>
              <a:rPr dirty="0" sz="2400" spc="-10">
                <a:latin typeface="Carlito"/>
                <a:cs typeface="Carlito"/>
              </a:rPr>
              <a:t>Europe </a:t>
            </a:r>
            <a:r>
              <a:rPr dirty="0" sz="2400" spc="-5">
                <a:latin typeface="Carlito"/>
                <a:cs typeface="Carlito"/>
              </a:rPr>
              <a:t>speak </a:t>
            </a:r>
            <a:r>
              <a:rPr dirty="0" sz="2400" spc="-15">
                <a:latin typeface="Carlito"/>
                <a:cs typeface="Carlito"/>
              </a:rPr>
              <a:t>over  </a:t>
            </a:r>
            <a:r>
              <a:rPr dirty="0" sz="2400">
                <a:latin typeface="Carlito"/>
                <a:cs typeface="Carlito"/>
              </a:rPr>
              <a:t>50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 spc="-5">
                <a:latin typeface="Carlito"/>
                <a:cs typeface="Carlito"/>
              </a:rPr>
              <a:t>languages!</a:t>
            </a:r>
            <a:endParaRPr sz="2400">
              <a:latin typeface="Carlito"/>
              <a:cs typeface="Carlito"/>
            </a:endParaRPr>
          </a:p>
          <a:p>
            <a:pPr marL="355600" marR="13906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weather </a:t>
            </a:r>
            <a:r>
              <a:rPr dirty="0" sz="2400">
                <a:latin typeface="Carlito"/>
                <a:cs typeface="Carlito"/>
              </a:rPr>
              <a:t>in </a:t>
            </a:r>
            <a:r>
              <a:rPr dirty="0" sz="2400" spc="-10">
                <a:latin typeface="Carlito"/>
                <a:cs typeface="Carlito"/>
              </a:rPr>
              <a:t>Europe </a:t>
            </a:r>
            <a:r>
              <a:rPr dirty="0" sz="2400">
                <a:latin typeface="Carlito"/>
                <a:cs typeface="Carlito"/>
              </a:rPr>
              <a:t>is  </a:t>
            </a:r>
            <a:r>
              <a:rPr dirty="0" sz="2400" spc="-5">
                <a:latin typeface="Carlito"/>
                <a:cs typeface="Carlito"/>
              </a:rPr>
              <a:t>similar </a:t>
            </a:r>
            <a:r>
              <a:rPr dirty="0" sz="2400" spc="-15">
                <a:latin typeface="Carlito"/>
                <a:cs typeface="Carlito"/>
              </a:rPr>
              <a:t>to </a:t>
            </a:r>
            <a:r>
              <a:rPr dirty="0" sz="2400" spc="-5">
                <a:latin typeface="Carlito"/>
                <a:cs typeface="Carlito"/>
              </a:rPr>
              <a:t>North America </a:t>
            </a:r>
            <a:r>
              <a:rPr dirty="0" sz="2400">
                <a:latin typeface="Carlito"/>
                <a:cs typeface="Carlito"/>
              </a:rPr>
              <a:t>–  </a:t>
            </a:r>
            <a:r>
              <a:rPr dirty="0" sz="2400" spc="-10">
                <a:latin typeface="Carlito"/>
                <a:cs typeface="Carlito"/>
              </a:rPr>
              <a:t>cold </a:t>
            </a:r>
            <a:r>
              <a:rPr dirty="0" sz="2400">
                <a:latin typeface="Carlito"/>
                <a:cs typeface="Carlito"/>
              </a:rPr>
              <a:t>in the </a:t>
            </a:r>
            <a:r>
              <a:rPr dirty="0" sz="2400" spc="-5">
                <a:latin typeface="Carlito"/>
                <a:cs typeface="Carlito"/>
              </a:rPr>
              <a:t>north </a:t>
            </a:r>
            <a:r>
              <a:rPr dirty="0" sz="2400">
                <a:latin typeface="Carlito"/>
                <a:cs typeface="Carlito"/>
              </a:rPr>
              <a:t>and</a:t>
            </a:r>
            <a:r>
              <a:rPr dirty="0" sz="2400" spc="-9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warm  </a:t>
            </a:r>
            <a:r>
              <a:rPr dirty="0" sz="2400">
                <a:latin typeface="Carlito"/>
                <a:cs typeface="Carlito"/>
              </a:rPr>
              <a:t>in the</a:t>
            </a:r>
            <a:r>
              <a:rPr dirty="0" sz="2400" spc="-2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south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2350" y="461899"/>
            <a:ext cx="20212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Au</a:t>
            </a:r>
            <a:r>
              <a:rPr dirty="0" sz="4400" spc="-45">
                <a:solidFill>
                  <a:srgbClr val="000000"/>
                </a:solidFill>
                <a:latin typeface="Carlito"/>
                <a:cs typeface="Carlito"/>
              </a:rPr>
              <a:t>s</a:t>
            </a: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t</a:t>
            </a:r>
            <a:r>
              <a:rPr dirty="0" sz="4400" spc="-85">
                <a:solidFill>
                  <a:srgbClr val="000000"/>
                </a:solidFill>
                <a:latin typeface="Carlito"/>
                <a:cs typeface="Carlito"/>
              </a:rPr>
              <a:t>r</a:t>
            </a: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alia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6699"/>
            <a:ext cx="3877945" cy="368363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just"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spc="-10">
                <a:latin typeface="Carlito"/>
                <a:cs typeface="Carlito"/>
              </a:rPr>
              <a:t>Australia </a:t>
            </a:r>
            <a:r>
              <a:rPr dirty="0" sz="2000">
                <a:latin typeface="Carlito"/>
                <a:cs typeface="Carlito"/>
              </a:rPr>
              <a:t>is an </a:t>
            </a:r>
            <a:r>
              <a:rPr dirty="0" sz="2000" spc="-5">
                <a:latin typeface="Carlito"/>
                <a:cs typeface="Carlito"/>
              </a:rPr>
              <a:t>island</a:t>
            </a:r>
            <a:r>
              <a:rPr dirty="0" sz="2000" spc="2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continent</a:t>
            </a:r>
            <a:endParaRPr sz="2000">
              <a:latin typeface="Carlito"/>
              <a:cs typeface="Carlito"/>
            </a:endParaRPr>
          </a:p>
          <a:p>
            <a:pPr algn="just" marL="355600" indent="-342900">
              <a:lnSpc>
                <a:spcPts val="2280"/>
              </a:lnSpc>
              <a:spcBef>
                <a:spcPts val="24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spc="-10">
                <a:latin typeface="Carlito"/>
                <a:cs typeface="Carlito"/>
              </a:rPr>
              <a:t>Native </a:t>
            </a:r>
            <a:r>
              <a:rPr dirty="0" sz="2000">
                <a:latin typeface="Carlito"/>
                <a:cs typeface="Carlito"/>
              </a:rPr>
              <a:t>people in </a:t>
            </a:r>
            <a:r>
              <a:rPr dirty="0" sz="2000" spc="-10">
                <a:latin typeface="Carlito"/>
                <a:cs typeface="Carlito"/>
              </a:rPr>
              <a:t>Australia are</a:t>
            </a:r>
            <a:endParaRPr sz="2000">
              <a:latin typeface="Carlito"/>
              <a:cs typeface="Carlito"/>
            </a:endParaRPr>
          </a:p>
          <a:p>
            <a:pPr algn="just" marL="355600">
              <a:lnSpc>
                <a:spcPts val="2280"/>
              </a:lnSpc>
            </a:pPr>
            <a:r>
              <a:rPr dirty="0" sz="2000" spc="-5">
                <a:latin typeface="Carlito"/>
                <a:cs typeface="Carlito"/>
              </a:rPr>
              <a:t>called</a:t>
            </a:r>
            <a:r>
              <a:rPr dirty="0" sz="200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Aborigines</a:t>
            </a:r>
            <a:endParaRPr sz="2000">
              <a:latin typeface="Carlito"/>
              <a:cs typeface="Carlito"/>
            </a:endParaRPr>
          </a:p>
          <a:p>
            <a:pPr algn="just" marL="355600" marR="459105" indent="-342900">
              <a:lnSpc>
                <a:spcPts val="216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Other people in </a:t>
            </a:r>
            <a:r>
              <a:rPr dirty="0" sz="2000" spc="-10">
                <a:latin typeface="Carlito"/>
                <a:cs typeface="Carlito"/>
              </a:rPr>
              <a:t>Australia are  </a:t>
            </a:r>
            <a:r>
              <a:rPr dirty="0" sz="2000" spc="-15">
                <a:latin typeface="Carlito"/>
                <a:cs typeface="Carlito"/>
              </a:rPr>
              <a:t>related to </a:t>
            </a:r>
            <a:r>
              <a:rPr dirty="0" sz="2000">
                <a:latin typeface="Carlito"/>
                <a:cs typeface="Carlito"/>
              </a:rPr>
              <a:t>criminals </a:t>
            </a:r>
            <a:r>
              <a:rPr dirty="0" sz="2000" spc="-10">
                <a:latin typeface="Carlito"/>
                <a:cs typeface="Carlito"/>
              </a:rPr>
              <a:t>sent </a:t>
            </a:r>
            <a:r>
              <a:rPr dirty="0" sz="2000" spc="-15">
                <a:latin typeface="Carlito"/>
                <a:cs typeface="Carlito"/>
              </a:rPr>
              <a:t>from  </a:t>
            </a:r>
            <a:r>
              <a:rPr dirty="0" sz="2000" spc="-5">
                <a:latin typeface="Carlito"/>
                <a:cs typeface="Carlito"/>
              </a:rPr>
              <a:t>Europe </a:t>
            </a:r>
            <a:r>
              <a:rPr dirty="0" sz="2000">
                <a:latin typeface="Carlito"/>
                <a:cs typeface="Carlito"/>
              </a:rPr>
              <a:t>long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ago</a:t>
            </a:r>
            <a:endParaRPr sz="2000">
              <a:latin typeface="Carlito"/>
              <a:cs typeface="Carlito"/>
            </a:endParaRPr>
          </a:p>
          <a:p>
            <a:pPr algn="just" marL="355600" indent="-342900">
              <a:lnSpc>
                <a:spcPts val="2280"/>
              </a:lnSpc>
              <a:spcBef>
                <a:spcPts val="2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spc="-15">
                <a:latin typeface="Carlito"/>
                <a:cs typeface="Carlito"/>
              </a:rPr>
              <a:t>Kangaroos, koalas, </a:t>
            </a:r>
            <a:r>
              <a:rPr dirty="0" sz="2000">
                <a:latin typeface="Carlito"/>
                <a:cs typeface="Carlito"/>
              </a:rPr>
              <a:t>and</a:t>
            </a:r>
            <a:r>
              <a:rPr dirty="0" sz="2000" spc="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platypuses</a:t>
            </a:r>
            <a:endParaRPr sz="2000">
              <a:latin typeface="Carlito"/>
              <a:cs typeface="Carlito"/>
            </a:endParaRPr>
          </a:p>
          <a:p>
            <a:pPr algn="just" marL="355600">
              <a:lnSpc>
                <a:spcPts val="2280"/>
              </a:lnSpc>
            </a:pPr>
            <a:r>
              <a:rPr dirty="0" sz="2000" spc="-10">
                <a:latin typeface="Carlito"/>
                <a:cs typeface="Carlito"/>
              </a:rPr>
              <a:t>live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1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Australia</a:t>
            </a:r>
            <a:endParaRPr sz="2000">
              <a:latin typeface="Carlito"/>
              <a:cs typeface="Carlito"/>
            </a:endParaRPr>
          </a:p>
          <a:p>
            <a:pPr marL="355600" marR="737870" indent="-342900">
              <a:lnSpc>
                <a:spcPts val="216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rlito"/>
                <a:cs typeface="Carlito"/>
              </a:rPr>
              <a:t>The </a:t>
            </a:r>
            <a:r>
              <a:rPr dirty="0" sz="2000" spc="-15">
                <a:latin typeface="Carlito"/>
                <a:cs typeface="Carlito"/>
              </a:rPr>
              <a:t>Great </a:t>
            </a:r>
            <a:r>
              <a:rPr dirty="0" sz="2000">
                <a:latin typeface="Carlito"/>
                <a:cs typeface="Carlito"/>
              </a:rPr>
              <a:t>Barrier </a:t>
            </a:r>
            <a:r>
              <a:rPr dirty="0" sz="2000" spc="-15">
                <a:latin typeface="Carlito"/>
                <a:cs typeface="Carlito"/>
              </a:rPr>
              <a:t>Reef </a:t>
            </a:r>
            <a:r>
              <a:rPr dirty="0" sz="2000">
                <a:latin typeface="Carlito"/>
                <a:cs typeface="Carlito"/>
              </a:rPr>
              <a:t>is in  </a:t>
            </a:r>
            <a:r>
              <a:rPr dirty="0" sz="2000" spc="-10">
                <a:latin typeface="Carlito"/>
                <a:cs typeface="Carlito"/>
              </a:rPr>
              <a:t>Australia</a:t>
            </a:r>
            <a:endParaRPr sz="2000">
              <a:latin typeface="Carlito"/>
              <a:cs typeface="Carlito"/>
            </a:endParaRPr>
          </a:p>
          <a:p>
            <a:pPr marL="355600" marR="376555" indent="-342900">
              <a:lnSpc>
                <a:spcPts val="216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rlito"/>
                <a:cs typeface="Carlito"/>
              </a:rPr>
              <a:t>The weather in </a:t>
            </a:r>
            <a:r>
              <a:rPr dirty="0" sz="2000" spc="-10">
                <a:latin typeface="Carlito"/>
                <a:cs typeface="Carlito"/>
              </a:rPr>
              <a:t>Australia </a:t>
            </a:r>
            <a:r>
              <a:rPr dirty="0" sz="2000">
                <a:latin typeface="Carlito"/>
                <a:cs typeface="Carlito"/>
              </a:rPr>
              <a:t>is the  </a:t>
            </a:r>
            <a:r>
              <a:rPr dirty="0" sz="2000" spc="-5">
                <a:latin typeface="Carlito"/>
                <a:cs typeface="Carlito"/>
              </a:rPr>
              <a:t>opposite of our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weather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0331" y="1906536"/>
            <a:ext cx="1792949" cy="1763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6423659" y="3506675"/>
            <a:ext cx="2058670" cy="3286125"/>
            <a:chOff x="6423659" y="3506675"/>
            <a:chExt cx="2058670" cy="3286125"/>
          </a:xfrm>
        </p:grpSpPr>
        <p:sp>
          <p:nvSpPr>
            <p:cNvPr id="6" name="object 6"/>
            <p:cNvSpPr/>
            <p:nvPr/>
          </p:nvSpPr>
          <p:spPr>
            <a:xfrm>
              <a:off x="6458242" y="6189603"/>
              <a:ext cx="1587500" cy="535940"/>
            </a:xfrm>
            <a:custGeom>
              <a:avLst/>
              <a:gdLst/>
              <a:ahLst/>
              <a:cxnLst/>
              <a:rect l="l" t="t" r="r" b="b"/>
              <a:pathLst>
                <a:path w="1587500" h="535940">
                  <a:moveTo>
                    <a:pt x="1445180" y="0"/>
                  </a:moveTo>
                  <a:lnTo>
                    <a:pt x="926444" y="7313"/>
                  </a:lnTo>
                  <a:lnTo>
                    <a:pt x="759001" y="7313"/>
                  </a:lnTo>
                  <a:lnTo>
                    <a:pt x="595185" y="1820"/>
                  </a:lnTo>
                  <a:lnTo>
                    <a:pt x="0" y="10954"/>
                  </a:lnTo>
                  <a:lnTo>
                    <a:pt x="0" y="535480"/>
                  </a:lnTo>
                  <a:lnTo>
                    <a:pt x="1525221" y="535480"/>
                  </a:lnTo>
                  <a:lnTo>
                    <a:pt x="1587203" y="20103"/>
                  </a:lnTo>
                  <a:lnTo>
                    <a:pt x="1445180" y="0"/>
                  </a:lnTo>
                  <a:close/>
                </a:path>
              </a:pathLst>
            </a:custGeom>
            <a:solidFill>
              <a:srgbClr val="335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45502" y="6363223"/>
              <a:ext cx="1602105" cy="294640"/>
            </a:xfrm>
            <a:custGeom>
              <a:avLst/>
              <a:gdLst/>
              <a:ahLst/>
              <a:cxnLst/>
              <a:rect l="l" t="t" r="r" b="b"/>
              <a:pathLst>
                <a:path w="1602104" h="294640">
                  <a:moveTo>
                    <a:pt x="1601780" y="0"/>
                  </a:moveTo>
                  <a:lnTo>
                    <a:pt x="1203106" y="18267"/>
                  </a:lnTo>
                  <a:lnTo>
                    <a:pt x="1062965" y="47520"/>
                  </a:lnTo>
                  <a:lnTo>
                    <a:pt x="551499" y="21924"/>
                  </a:lnTo>
                  <a:lnTo>
                    <a:pt x="0" y="62131"/>
                  </a:lnTo>
                  <a:lnTo>
                    <a:pt x="0" y="157172"/>
                  </a:lnTo>
                  <a:lnTo>
                    <a:pt x="171097" y="255855"/>
                  </a:lnTo>
                  <a:lnTo>
                    <a:pt x="1279550" y="294242"/>
                  </a:lnTo>
                  <a:lnTo>
                    <a:pt x="1581732" y="199201"/>
                  </a:lnTo>
                  <a:lnTo>
                    <a:pt x="1601780" y="0"/>
                  </a:lnTo>
                  <a:close/>
                </a:path>
              </a:pathLst>
            </a:custGeom>
            <a:solidFill>
              <a:srgbClr val="1A5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52782" y="4902997"/>
              <a:ext cx="1574800" cy="1200785"/>
            </a:xfrm>
            <a:custGeom>
              <a:avLst/>
              <a:gdLst/>
              <a:ahLst/>
              <a:cxnLst/>
              <a:rect l="l" t="t" r="r" b="b"/>
              <a:pathLst>
                <a:path w="1574800" h="1200785">
                  <a:moveTo>
                    <a:pt x="0" y="0"/>
                  </a:moveTo>
                  <a:lnTo>
                    <a:pt x="0" y="1039884"/>
                  </a:lnTo>
                  <a:lnTo>
                    <a:pt x="96467" y="1083733"/>
                  </a:lnTo>
                  <a:lnTo>
                    <a:pt x="1079346" y="1200698"/>
                  </a:lnTo>
                  <a:lnTo>
                    <a:pt x="1568942" y="897322"/>
                  </a:lnTo>
                  <a:lnTo>
                    <a:pt x="1574452" y="12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66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76444" y="4941399"/>
              <a:ext cx="1459865" cy="1109345"/>
            </a:xfrm>
            <a:custGeom>
              <a:avLst/>
              <a:gdLst/>
              <a:ahLst/>
              <a:cxnLst/>
              <a:rect l="l" t="t" r="r" b="b"/>
              <a:pathLst>
                <a:path w="1459865" h="1109345">
                  <a:moveTo>
                    <a:pt x="1365104" y="0"/>
                  </a:moveTo>
                  <a:lnTo>
                    <a:pt x="1299571" y="0"/>
                  </a:lnTo>
                  <a:lnTo>
                    <a:pt x="1290480" y="1835"/>
                  </a:lnTo>
                  <a:lnTo>
                    <a:pt x="1235875" y="1835"/>
                  </a:lnTo>
                  <a:lnTo>
                    <a:pt x="1224948" y="3671"/>
                  </a:lnTo>
                  <a:lnTo>
                    <a:pt x="1186733" y="3671"/>
                  </a:lnTo>
                  <a:lnTo>
                    <a:pt x="1173985" y="5507"/>
                  </a:lnTo>
                  <a:lnTo>
                    <a:pt x="1159431" y="5507"/>
                  </a:lnTo>
                  <a:lnTo>
                    <a:pt x="1146682" y="7190"/>
                  </a:lnTo>
                  <a:lnTo>
                    <a:pt x="1119379" y="7190"/>
                  </a:lnTo>
                  <a:lnTo>
                    <a:pt x="1106646" y="9026"/>
                  </a:lnTo>
                  <a:lnTo>
                    <a:pt x="1092077" y="9026"/>
                  </a:lnTo>
                  <a:lnTo>
                    <a:pt x="1066595" y="12698"/>
                  </a:lnTo>
                  <a:lnTo>
                    <a:pt x="1052041" y="12698"/>
                  </a:lnTo>
                  <a:lnTo>
                    <a:pt x="1037471" y="14534"/>
                  </a:lnTo>
                  <a:lnTo>
                    <a:pt x="1024738" y="14534"/>
                  </a:lnTo>
                  <a:lnTo>
                    <a:pt x="1010169" y="16370"/>
                  </a:lnTo>
                  <a:lnTo>
                    <a:pt x="997436" y="18206"/>
                  </a:lnTo>
                  <a:lnTo>
                    <a:pt x="984687" y="18206"/>
                  </a:lnTo>
                  <a:lnTo>
                    <a:pt x="933724" y="25550"/>
                  </a:lnTo>
                  <a:lnTo>
                    <a:pt x="911885" y="29222"/>
                  </a:lnTo>
                  <a:lnTo>
                    <a:pt x="899152" y="32894"/>
                  </a:lnTo>
                  <a:lnTo>
                    <a:pt x="890046" y="34730"/>
                  </a:lnTo>
                  <a:lnTo>
                    <a:pt x="879119" y="36566"/>
                  </a:lnTo>
                  <a:lnTo>
                    <a:pt x="870028" y="38402"/>
                  </a:lnTo>
                  <a:lnTo>
                    <a:pt x="860922" y="40084"/>
                  </a:lnTo>
                  <a:lnTo>
                    <a:pt x="851816" y="43756"/>
                  </a:lnTo>
                  <a:lnTo>
                    <a:pt x="842725" y="45592"/>
                  </a:lnTo>
                  <a:lnTo>
                    <a:pt x="837262" y="49264"/>
                  </a:lnTo>
                  <a:lnTo>
                    <a:pt x="829977" y="51100"/>
                  </a:lnTo>
                  <a:lnTo>
                    <a:pt x="824513" y="54772"/>
                  </a:lnTo>
                  <a:lnTo>
                    <a:pt x="817244" y="58444"/>
                  </a:lnTo>
                  <a:lnTo>
                    <a:pt x="813601" y="62116"/>
                  </a:lnTo>
                  <a:lnTo>
                    <a:pt x="809959" y="63952"/>
                  </a:lnTo>
                  <a:lnTo>
                    <a:pt x="806317" y="67624"/>
                  </a:lnTo>
                  <a:lnTo>
                    <a:pt x="804495" y="73132"/>
                  </a:lnTo>
                  <a:lnTo>
                    <a:pt x="802674" y="76651"/>
                  </a:lnTo>
                  <a:lnTo>
                    <a:pt x="800853" y="80322"/>
                  </a:lnTo>
                  <a:lnTo>
                    <a:pt x="802674" y="83994"/>
                  </a:lnTo>
                  <a:lnTo>
                    <a:pt x="802674" y="87666"/>
                  </a:lnTo>
                  <a:lnTo>
                    <a:pt x="806317" y="93174"/>
                  </a:lnTo>
                  <a:lnTo>
                    <a:pt x="811780" y="104190"/>
                  </a:lnTo>
                  <a:lnTo>
                    <a:pt x="815423" y="107709"/>
                  </a:lnTo>
                  <a:lnTo>
                    <a:pt x="819065" y="115053"/>
                  </a:lnTo>
                  <a:lnTo>
                    <a:pt x="824513" y="120560"/>
                  </a:lnTo>
                  <a:lnTo>
                    <a:pt x="828156" y="126068"/>
                  </a:lnTo>
                  <a:lnTo>
                    <a:pt x="833619" y="131576"/>
                  </a:lnTo>
                  <a:lnTo>
                    <a:pt x="837262" y="137084"/>
                  </a:lnTo>
                  <a:lnTo>
                    <a:pt x="842725" y="142439"/>
                  </a:lnTo>
                  <a:lnTo>
                    <a:pt x="848189" y="146111"/>
                  </a:lnTo>
                  <a:lnTo>
                    <a:pt x="851816" y="149783"/>
                  </a:lnTo>
                  <a:lnTo>
                    <a:pt x="857280" y="151619"/>
                  </a:lnTo>
                  <a:lnTo>
                    <a:pt x="860922" y="155291"/>
                  </a:lnTo>
                  <a:lnTo>
                    <a:pt x="866386" y="157127"/>
                  </a:lnTo>
                  <a:lnTo>
                    <a:pt x="873671" y="160798"/>
                  </a:lnTo>
                  <a:lnTo>
                    <a:pt x="884582" y="164470"/>
                  </a:lnTo>
                  <a:lnTo>
                    <a:pt x="891867" y="166306"/>
                  </a:lnTo>
                  <a:lnTo>
                    <a:pt x="913706" y="166306"/>
                  </a:lnTo>
                  <a:lnTo>
                    <a:pt x="908243" y="195529"/>
                  </a:lnTo>
                  <a:lnTo>
                    <a:pt x="899152" y="195529"/>
                  </a:lnTo>
                  <a:lnTo>
                    <a:pt x="897331" y="197365"/>
                  </a:lnTo>
                  <a:lnTo>
                    <a:pt x="882761" y="197365"/>
                  </a:lnTo>
                  <a:lnTo>
                    <a:pt x="877298" y="199201"/>
                  </a:lnTo>
                  <a:lnTo>
                    <a:pt x="871849" y="199201"/>
                  </a:lnTo>
                  <a:lnTo>
                    <a:pt x="866386" y="201036"/>
                  </a:lnTo>
                  <a:lnTo>
                    <a:pt x="857280" y="201036"/>
                  </a:lnTo>
                  <a:lnTo>
                    <a:pt x="851816" y="202872"/>
                  </a:lnTo>
                  <a:lnTo>
                    <a:pt x="842725" y="202872"/>
                  </a:lnTo>
                  <a:lnTo>
                    <a:pt x="837262" y="204708"/>
                  </a:lnTo>
                  <a:lnTo>
                    <a:pt x="828156" y="204708"/>
                  </a:lnTo>
                  <a:lnTo>
                    <a:pt x="819065" y="206544"/>
                  </a:lnTo>
                  <a:lnTo>
                    <a:pt x="809959" y="208227"/>
                  </a:lnTo>
                  <a:lnTo>
                    <a:pt x="800853" y="210063"/>
                  </a:lnTo>
                  <a:lnTo>
                    <a:pt x="789941" y="211899"/>
                  </a:lnTo>
                  <a:lnTo>
                    <a:pt x="780835" y="211899"/>
                  </a:lnTo>
                  <a:lnTo>
                    <a:pt x="769923" y="213735"/>
                  </a:lnTo>
                  <a:lnTo>
                    <a:pt x="760817" y="215571"/>
                  </a:lnTo>
                  <a:lnTo>
                    <a:pt x="717139" y="222915"/>
                  </a:lnTo>
                  <a:lnTo>
                    <a:pt x="704391" y="224751"/>
                  </a:lnTo>
                  <a:lnTo>
                    <a:pt x="682552" y="228423"/>
                  </a:lnTo>
                  <a:lnTo>
                    <a:pt x="671624" y="232095"/>
                  </a:lnTo>
                  <a:lnTo>
                    <a:pt x="658891" y="233931"/>
                  </a:lnTo>
                  <a:lnTo>
                    <a:pt x="647964" y="235767"/>
                  </a:lnTo>
                  <a:lnTo>
                    <a:pt x="635231" y="237603"/>
                  </a:lnTo>
                  <a:lnTo>
                    <a:pt x="622483" y="241121"/>
                  </a:lnTo>
                  <a:lnTo>
                    <a:pt x="611571" y="242957"/>
                  </a:lnTo>
                  <a:lnTo>
                    <a:pt x="598822" y="244793"/>
                  </a:lnTo>
                  <a:lnTo>
                    <a:pt x="587895" y="248465"/>
                  </a:lnTo>
                  <a:lnTo>
                    <a:pt x="575162" y="250301"/>
                  </a:lnTo>
                  <a:lnTo>
                    <a:pt x="564235" y="252137"/>
                  </a:lnTo>
                  <a:lnTo>
                    <a:pt x="551502" y="255809"/>
                  </a:lnTo>
                  <a:lnTo>
                    <a:pt x="540575" y="257645"/>
                  </a:lnTo>
                  <a:lnTo>
                    <a:pt x="529663" y="261317"/>
                  </a:lnTo>
                  <a:lnTo>
                    <a:pt x="516914" y="264989"/>
                  </a:lnTo>
                  <a:lnTo>
                    <a:pt x="506002" y="268661"/>
                  </a:lnTo>
                  <a:lnTo>
                    <a:pt x="495075" y="270497"/>
                  </a:lnTo>
                  <a:lnTo>
                    <a:pt x="484148" y="274169"/>
                  </a:lnTo>
                  <a:lnTo>
                    <a:pt x="473236" y="277688"/>
                  </a:lnTo>
                  <a:lnTo>
                    <a:pt x="462309" y="279524"/>
                  </a:lnTo>
                  <a:lnTo>
                    <a:pt x="451397" y="283195"/>
                  </a:lnTo>
                  <a:lnTo>
                    <a:pt x="442291" y="286867"/>
                  </a:lnTo>
                  <a:lnTo>
                    <a:pt x="431364" y="288703"/>
                  </a:lnTo>
                  <a:lnTo>
                    <a:pt x="413167" y="296047"/>
                  </a:lnTo>
                  <a:lnTo>
                    <a:pt x="405882" y="299719"/>
                  </a:lnTo>
                  <a:lnTo>
                    <a:pt x="387686" y="307063"/>
                  </a:lnTo>
                  <a:lnTo>
                    <a:pt x="380401" y="310582"/>
                  </a:lnTo>
                  <a:lnTo>
                    <a:pt x="365846" y="317926"/>
                  </a:lnTo>
                  <a:lnTo>
                    <a:pt x="360383" y="321597"/>
                  </a:lnTo>
                  <a:lnTo>
                    <a:pt x="353098" y="325269"/>
                  </a:lnTo>
                  <a:lnTo>
                    <a:pt x="349471" y="330777"/>
                  </a:lnTo>
                  <a:lnTo>
                    <a:pt x="338544" y="336285"/>
                  </a:lnTo>
                  <a:lnTo>
                    <a:pt x="333080" y="339957"/>
                  </a:lnTo>
                  <a:lnTo>
                    <a:pt x="331259" y="345312"/>
                  </a:lnTo>
                  <a:lnTo>
                    <a:pt x="323989" y="350820"/>
                  </a:lnTo>
                  <a:lnTo>
                    <a:pt x="322168" y="359984"/>
                  </a:lnTo>
                  <a:lnTo>
                    <a:pt x="320347" y="365477"/>
                  </a:lnTo>
                  <a:lnTo>
                    <a:pt x="320347" y="380088"/>
                  </a:lnTo>
                  <a:lnTo>
                    <a:pt x="325811" y="387401"/>
                  </a:lnTo>
                  <a:lnTo>
                    <a:pt x="329438" y="392894"/>
                  </a:lnTo>
                  <a:lnTo>
                    <a:pt x="342186" y="405684"/>
                  </a:lnTo>
                  <a:lnTo>
                    <a:pt x="345829" y="407505"/>
                  </a:lnTo>
                  <a:lnTo>
                    <a:pt x="349471" y="411161"/>
                  </a:lnTo>
                  <a:lnTo>
                    <a:pt x="354919" y="412982"/>
                  </a:lnTo>
                  <a:lnTo>
                    <a:pt x="358562" y="416639"/>
                  </a:lnTo>
                  <a:lnTo>
                    <a:pt x="362204" y="418475"/>
                  </a:lnTo>
                  <a:lnTo>
                    <a:pt x="367668" y="422131"/>
                  </a:lnTo>
                  <a:lnTo>
                    <a:pt x="371310" y="423952"/>
                  </a:lnTo>
                  <a:lnTo>
                    <a:pt x="378595" y="425788"/>
                  </a:lnTo>
                  <a:lnTo>
                    <a:pt x="382222" y="429444"/>
                  </a:lnTo>
                  <a:lnTo>
                    <a:pt x="389507" y="431265"/>
                  </a:lnTo>
                  <a:lnTo>
                    <a:pt x="393149" y="433086"/>
                  </a:lnTo>
                  <a:lnTo>
                    <a:pt x="398613" y="436742"/>
                  </a:lnTo>
                  <a:lnTo>
                    <a:pt x="458666" y="456846"/>
                  </a:lnTo>
                  <a:lnTo>
                    <a:pt x="462309" y="458682"/>
                  </a:lnTo>
                  <a:lnTo>
                    <a:pt x="473236" y="462339"/>
                  </a:lnTo>
                  <a:lnTo>
                    <a:pt x="476878" y="462339"/>
                  </a:lnTo>
                  <a:lnTo>
                    <a:pt x="482342" y="464159"/>
                  </a:lnTo>
                  <a:lnTo>
                    <a:pt x="485969" y="464159"/>
                  </a:lnTo>
                  <a:lnTo>
                    <a:pt x="489612" y="465995"/>
                  </a:lnTo>
                  <a:lnTo>
                    <a:pt x="493254" y="465995"/>
                  </a:lnTo>
                  <a:lnTo>
                    <a:pt x="496896" y="467816"/>
                  </a:lnTo>
                  <a:lnTo>
                    <a:pt x="500539" y="467816"/>
                  </a:lnTo>
                  <a:lnTo>
                    <a:pt x="504181" y="469652"/>
                  </a:lnTo>
                  <a:lnTo>
                    <a:pt x="507824" y="469652"/>
                  </a:lnTo>
                  <a:lnTo>
                    <a:pt x="513272" y="471472"/>
                  </a:lnTo>
                  <a:lnTo>
                    <a:pt x="515093" y="471472"/>
                  </a:lnTo>
                  <a:lnTo>
                    <a:pt x="515093" y="473293"/>
                  </a:lnTo>
                  <a:lnTo>
                    <a:pt x="480521" y="473293"/>
                  </a:lnTo>
                  <a:lnTo>
                    <a:pt x="476878" y="475129"/>
                  </a:lnTo>
                  <a:lnTo>
                    <a:pt x="451397" y="475129"/>
                  </a:lnTo>
                  <a:lnTo>
                    <a:pt x="445933" y="476950"/>
                  </a:lnTo>
                  <a:lnTo>
                    <a:pt x="440470" y="476950"/>
                  </a:lnTo>
                  <a:lnTo>
                    <a:pt x="435006" y="478786"/>
                  </a:lnTo>
                  <a:lnTo>
                    <a:pt x="416809" y="478786"/>
                  </a:lnTo>
                  <a:lnTo>
                    <a:pt x="411346" y="480606"/>
                  </a:lnTo>
                  <a:lnTo>
                    <a:pt x="404076" y="480606"/>
                  </a:lnTo>
                  <a:lnTo>
                    <a:pt x="396792" y="482442"/>
                  </a:lnTo>
                  <a:lnTo>
                    <a:pt x="391328" y="482442"/>
                  </a:lnTo>
                  <a:lnTo>
                    <a:pt x="384043" y="484263"/>
                  </a:lnTo>
                  <a:lnTo>
                    <a:pt x="376774" y="484263"/>
                  </a:lnTo>
                  <a:lnTo>
                    <a:pt x="369489" y="486099"/>
                  </a:lnTo>
                  <a:lnTo>
                    <a:pt x="364025" y="486099"/>
                  </a:lnTo>
                  <a:lnTo>
                    <a:pt x="356740" y="487920"/>
                  </a:lnTo>
                  <a:lnTo>
                    <a:pt x="349471" y="487920"/>
                  </a:lnTo>
                  <a:lnTo>
                    <a:pt x="342186" y="489756"/>
                  </a:lnTo>
                  <a:lnTo>
                    <a:pt x="334901" y="489756"/>
                  </a:lnTo>
                  <a:lnTo>
                    <a:pt x="320347" y="493397"/>
                  </a:lnTo>
                  <a:lnTo>
                    <a:pt x="313062" y="493397"/>
                  </a:lnTo>
                  <a:lnTo>
                    <a:pt x="291223" y="498889"/>
                  </a:lnTo>
                  <a:lnTo>
                    <a:pt x="285760" y="498889"/>
                  </a:lnTo>
                  <a:lnTo>
                    <a:pt x="278475" y="502546"/>
                  </a:lnTo>
                  <a:lnTo>
                    <a:pt x="271205" y="504367"/>
                  </a:lnTo>
                  <a:lnTo>
                    <a:pt x="263920" y="504367"/>
                  </a:lnTo>
                  <a:lnTo>
                    <a:pt x="256636" y="506203"/>
                  </a:lnTo>
                  <a:lnTo>
                    <a:pt x="251172" y="508023"/>
                  </a:lnTo>
                  <a:lnTo>
                    <a:pt x="236618" y="511680"/>
                  </a:lnTo>
                  <a:lnTo>
                    <a:pt x="225691" y="515336"/>
                  </a:lnTo>
                  <a:lnTo>
                    <a:pt x="220242" y="518993"/>
                  </a:lnTo>
                  <a:lnTo>
                    <a:pt x="212957" y="520814"/>
                  </a:lnTo>
                  <a:lnTo>
                    <a:pt x="207494" y="522650"/>
                  </a:lnTo>
                  <a:lnTo>
                    <a:pt x="200209" y="524470"/>
                  </a:lnTo>
                  <a:lnTo>
                    <a:pt x="194761" y="528127"/>
                  </a:lnTo>
                  <a:lnTo>
                    <a:pt x="189297" y="529963"/>
                  </a:lnTo>
                  <a:lnTo>
                    <a:pt x="185655" y="531784"/>
                  </a:lnTo>
                  <a:lnTo>
                    <a:pt x="180191" y="535440"/>
                  </a:lnTo>
                  <a:lnTo>
                    <a:pt x="169279" y="539097"/>
                  </a:lnTo>
                  <a:lnTo>
                    <a:pt x="165637" y="542753"/>
                  </a:lnTo>
                  <a:lnTo>
                    <a:pt x="160173" y="544574"/>
                  </a:lnTo>
                  <a:lnTo>
                    <a:pt x="154710" y="548231"/>
                  </a:lnTo>
                  <a:lnTo>
                    <a:pt x="151067" y="551887"/>
                  </a:lnTo>
                  <a:lnTo>
                    <a:pt x="145604" y="555544"/>
                  </a:lnTo>
                  <a:lnTo>
                    <a:pt x="141977" y="557365"/>
                  </a:lnTo>
                  <a:lnTo>
                    <a:pt x="138334" y="562857"/>
                  </a:lnTo>
                  <a:lnTo>
                    <a:pt x="132871" y="564678"/>
                  </a:lnTo>
                  <a:lnTo>
                    <a:pt x="129228" y="568334"/>
                  </a:lnTo>
                  <a:lnTo>
                    <a:pt x="123765" y="571991"/>
                  </a:lnTo>
                  <a:lnTo>
                    <a:pt x="103747" y="592095"/>
                  </a:lnTo>
                  <a:lnTo>
                    <a:pt x="100107" y="597572"/>
                  </a:lnTo>
                  <a:lnTo>
                    <a:pt x="94647" y="601229"/>
                  </a:lnTo>
                  <a:lnTo>
                    <a:pt x="91006" y="604885"/>
                  </a:lnTo>
                  <a:lnTo>
                    <a:pt x="87365" y="610362"/>
                  </a:lnTo>
                  <a:lnTo>
                    <a:pt x="76446" y="621332"/>
                  </a:lnTo>
                  <a:lnTo>
                    <a:pt x="72805" y="626825"/>
                  </a:lnTo>
                  <a:lnTo>
                    <a:pt x="69164" y="630466"/>
                  </a:lnTo>
                  <a:lnTo>
                    <a:pt x="67344" y="635959"/>
                  </a:lnTo>
                  <a:lnTo>
                    <a:pt x="56423" y="646929"/>
                  </a:lnTo>
                  <a:lnTo>
                    <a:pt x="54603" y="652406"/>
                  </a:lnTo>
                  <a:lnTo>
                    <a:pt x="50962" y="656062"/>
                  </a:lnTo>
                  <a:lnTo>
                    <a:pt x="49143" y="661540"/>
                  </a:lnTo>
                  <a:lnTo>
                    <a:pt x="41863" y="668853"/>
                  </a:lnTo>
                  <a:lnTo>
                    <a:pt x="40043" y="672509"/>
                  </a:lnTo>
                  <a:lnTo>
                    <a:pt x="36402" y="676166"/>
                  </a:lnTo>
                  <a:lnTo>
                    <a:pt x="34582" y="679823"/>
                  </a:lnTo>
                  <a:lnTo>
                    <a:pt x="30942" y="683479"/>
                  </a:lnTo>
                  <a:lnTo>
                    <a:pt x="29122" y="687136"/>
                  </a:lnTo>
                  <a:lnTo>
                    <a:pt x="27301" y="692613"/>
                  </a:lnTo>
                  <a:lnTo>
                    <a:pt x="21840" y="698090"/>
                  </a:lnTo>
                  <a:lnTo>
                    <a:pt x="18201" y="705404"/>
                  </a:lnTo>
                  <a:lnTo>
                    <a:pt x="14560" y="710881"/>
                  </a:lnTo>
                  <a:lnTo>
                    <a:pt x="10921" y="718194"/>
                  </a:lnTo>
                  <a:lnTo>
                    <a:pt x="7280" y="721851"/>
                  </a:lnTo>
                  <a:lnTo>
                    <a:pt x="5460" y="727328"/>
                  </a:lnTo>
                  <a:lnTo>
                    <a:pt x="1819" y="734641"/>
                  </a:lnTo>
                  <a:lnTo>
                    <a:pt x="0" y="740134"/>
                  </a:lnTo>
                  <a:lnTo>
                    <a:pt x="0" y="884516"/>
                  </a:lnTo>
                  <a:lnTo>
                    <a:pt x="344007" y="1109298"/>
                  </a:lnTo>
                  <a:lnTo>
                    <a:pt x="1437906" y="1067270"/>
                  </a:lnTo>
                  <a:lnTo>
                    <a:pt x="1459745" y="400192"/>
                  </a:lnTo>
                  <a:lnTo>
                    <a:pt x="1365104" y="0"/>
                  </a:lnTo>
                  <a:close/>
                </a:path>
              </a:pathLst>
            </a:custGeom>
            <a:solidFill>
              <a:srgbClr val="333A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859744" y="3506762"/>
              <a:ext cx="572135" cy="3262629"/>
            </a:xfrm>
            <a:custGeom>
              <a:avLst/>
              <a:gdLst/>
              <a:ahLst/>
              <a:cxnLst/>
              <a:rect l="l" t="t" r="r" b="b"/>
              <a:pathLst>
                <a:path w="572134" h="3262629">
                  <a:moveTo>
                    <a:pt x="571520" y="0"/>
                  </a:moveTo>
                  <a:lnTo>
                    <a:pt x="0" y="0"/>
                  </a:lnTo>
                  <a:lnTo>
                    <a:pt x="0" y="3262184"/>
                  </a:lnTo>
                  <a:lnTo>
                    <a:pt x="571520" y="3262184"/>
                  </a:lnTo>
                  <a:lnTo>
                    <a:pt x="571520" y="0"/>
                  </a:lnTo>
                  <a:close/>
                </a:path>
              </a:pathLst>
            </a:custGeom>
            <a:solidFill>
              <a:srgbClr val="9CB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030896" y="5725401"/>
              <a:ext cx="282575" cy="230504"/>
            </a:xfrm>
            <a:custGeom>
              <a:avLst/>
              <a:gdLst/>
              <a:ahLst/>
              <a:cxnLst/>
              <a:rect l="l" t="t" r="r" b="b"/>
              <a:pathLst>
                <a:path w="282575" h="230504">
                  <a:moveTo>
                    <a:pt x="282067" y="224790"/>
                  </a:moveTo>
                  <a:lnTo>
                    <a:pt x="276555" y="222961"/>
                  </a:lnTo>
                  <a:lnTo>
                    <a:pt x="273037" y="222961"/>
                  </a:lnTo>
                  <a:lnTo>
                    <a:pt x="269354" y="221132"/>
                  </a:lnTo>
                  <a:lnTo>
                    <a:pt x="265684" y="221132"/>
                  </a:lnTo>
                  <a:lnTo>
                    <a:pt x="260172" y="219303"/>
                  </a:lnTo>
                  <a:lnTo>
                    <a:pt x="256501" y="217487"/>
                  </a:lnTo>
                  <a:lnTo>
                    <a:pt x="251142" y="211988"/>
                  </a:lnTo>
                  <a:lnTo>
                    <a:pt x="245643" y="204685"/>
                  </a:lnTo>
                  <a:lnTo>
                    <a:pt x="243801" y="201028"/>
                  </a:lnTo>
                  <a:lnTo>
                    <a:pt x="240131" y="197383"/>
                  </a:lnTo>
                  <a:lnTo>
                    <a:pt x="238442" y="191897"/>
                  </a:lnTo>
                  <a:lnTo>
                    <a:pt x="174625" y="62623"/>
                  </a:lnTo>
                  <a:lnTo>
                    <a:pt x="174625" y="142544"/>
                  </a:lnTo>
                  <a:lnTo>
                    <a:pt x="83718" y="142544"/>
                  </a:lnTo>
                  <a:lnTo>
                    <a:pt x="103619" y="104165"/>
                  </a:lnTo>
                  <a:lnTo>
                    <a:pt x="105448" y="100520"/>
                  </a:lnTo>
                  <a:lnTo>
                    <a:pt x="129171" y="51168"/>
                  </a:lnTo>
                  <a:lnTo>
                    <a:pt x="174625" y="142544"/>
                  </a:lnTo>
                  <a:lnTo>
                    <a:pt x="174625" y="62623"/>
                  </a:lnTo>
                  <a:lnTo>
                    <a:pt x="143713" y="0"/>
                  </a:lnTo>
                  <a:lnTo>
                    <a:pt x="136512" y="0"/>
                  </a:lnTo>
                  <a:lnTo>
                    <a:pt x="87236" y="96862"/>
                  </a:lnTo>
                  <a:lnTo>
                    <a:pt x="86525" y="100723"/>
                  </a:lnTo>
                  <a:lnTo>
                    <a:pt x="85559" y="100520"/>
                  </a:lnTo>
                  <a:lnTo>
                    <a:pt x="43624" y="186410"/>
                  </a:lnTo>
                  <a:lnTo>
                    <a:pt x="39954" y="191897"/>
                  </a:lnTo>
                  <a:lnTo>
                    <a:pt x="38112" y="195541"/>
                  </a:lnTo>
                  <a:lnTo>
                    <a:pt x="30924" y="206514"/>
                  </a:lnTo>
                  <a:lnTo>
                    <a:pt x="25412" y="211988"/>
                  </a:lnTo>
                  <a:lnTo>
                    <a:pt x="21742" y="217487"/>
                  </a:lnTo>
                  <a:lnTo>
                    <a:pt x="18059" y="219303"/>
                  </a:lnTo>
                  <a:lnTo>
                    <a:pt x="12712" y="221132"/>
                  </a:lnTo>
                  <a:lnTo>
                    <a:pt x="9029" y="221132"/>
                  </a:lnTo>
                  <a:lnTo>
                    <a:pt x="7200" y="222961"/>
                  </a:lnTo>
                  <a:lnTo>
                    <a:pt x="3530" y="222961"/>
                  </a:lnTo>
                  <a:lnTo>
                    <a:pt x="0" y="224790"/>
                  </a:lnTo>
                  <a:lnTo>
                    <a:pt x="0" y="230276"/>
                  </a:lnTo>
                  <a:lnTo>
                    <a:pt x="83718" y="230276"/>
                  </a:lnTo>
                  <a:lnTo>
                    <a:pt x="83718" y="224790"/>
                  </a:lnTo>
                  <a:lnTo>
                    <a:pt x="78206" y="222961"/>
                  </a:lnTo>
                  <a:lnTo>
                    <a:pt x="74536" y="222961"/>
                  </a:lnTo>
                  <a:lnTo>
                    <a:pt x="70866" y="221132"/>
                  </a:lnTo>
                  <a:lnTo>
                    <a:pt x="67348" y="221132"/>
                  </a:lnTo>
                  <a:lnTo>
                    <a:pt x="61836" y="219303"/>
                  </a:lnTo>
                  <a:lnTo>
                    <a:pt x="58166" y="219303"/>
                  </a:lnTo>
                  <a:lnTo>
                    <a:pt x="54483" y="213829"/>
                  </a:lnTo>
                  <a:lnTo>
                    <a:pt x="52654" y="210172"/>
                  </a:lnTo>
                  <a:lnTo>
                    <a:pt x="52654" y="204685"/>
                  </a:lnTo>
                  <a:lnTo>
                    <a:pt x="54483" y="201028"/>
                  </a:lnTo>
                  <a:lnTo>
                    <a:pt x="56324" y="195541"/>
                  </a:lnTo>
                  <a:lnTo>
                    <a:pt x="59994" y="191897"/>
                  </a:lnTo>
                  <a:lnTo>
                    <a:pt x="76377" y="153517"/>
                  </a:lnTo>
                  <a:lnTo>
                    <a:pt x="178295" y="153517"/>
                  </a:lnTo>
                  <a:lnTo>
                    <a:pt x="194678" y="188239"/>
                  </a:lnTo>
                  <a:lnTo>
                    <a:pt x="198348" y="193725"/>
                  </a:lnTo>
                  <a:lnTo>
                    <a:pt x="202018" y="204685"/>
                  </a:lnTo>
                  <a:lnTo>
                    <a:pt x="202018" y="210172"/>
                  </a:lnTo>
                  <a:lnTo>
                    <a:pt x="200190" y="215646"/>
                  </a:lnTo>
                  <a:lnTo>
                    <a:pt x="198348" y="219303"/>
                  </a:lnTo>
                  <a:lnTo>
                    <a:pt x="192836" y="221132"/>
                  </a:lnTo>
                  <a:lnTo>
                    <a:pt x="189166" y="222961"/>
                  </a:lnTo>
                  <a:lnTo>
                    <a:pt x="180136" y="222961"/>
                  </a:lnTo>
                  <a:lnTo>
                    <a:pt x="176466" y="224790"/>
                  </a:lnTo>
                  <a:lnTo>
                    <a:pt x="176466" y="230276"/>
                  </a:lnTo>
                  <a:lnTo>
                    <a:pt x="282067" y="230276"/>
                  </a:lnTo>
                  <a:lnTo>
                    <a:pt x="282067" y="224790"/>
                  </a:lnTo>
                  <a:close/>
                </a:path>
              </a:pathLst>
            </a:custGeom>
            <a:solidFill>
              <a:srgbClr val="625E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070850" y="5710783"/>
              <a:ext cx="280670" cy="228600"/>
            </a:xfrm>
            <a:custGeom>
              <a:avLst/>
              <a:gdLst/>
              <a:ahLst/>
              <a:cxnLst/>
              <a:rect l="l" t="t" r="r" b="b"/>
              <a:pathLst>
                <a:path w="280670" h="228600">
                  <a:moveTo>
                    <a:pt x="280365" y="222961"/>
                  </a:moveTo>
                  <a:lnTo>
                    <a:pt x="276694" y="222961"/>
                  </a:lnTo>
                  <a:lnTo>
                    <a:pt x="273024" y="221132"/>
                  </a:lnTo>
                  <a:lnTo>
                    <a:pt x="269354" y="221132"/>
                  </a:lnTo>
                  <a:lnTo>
                    <a:pt x="265823" y="219303"/>
                  </a:lnTo>
                  <a:lnTo>
                    <a:pt x="260324" y="217474"/>
                  </a:lnTo>
                  <a:lnTo>
                    <a:pt x="256641" y="215646"/>
                  </a:lnTo>
                  <a:lnTo>
                    <a:pt x="245783" y="204685"/>
                  </a:lnTo>
                  <a:lnTo>
                    <a:pt x="242112" y="199199"/>
                  </a:lnTo>
                  <a:lnTo>
                    <a:pt x="240271" y="195541"/>
                  </a:lnTo>
                  <a:lnTo>
                    <a:pt x="236601" y="191897"/>
                  </a:lnTo>
                  <a:lnTo>
                    <a:pt x="234759" y="186410"/>
                  </a:lnTo>
                  <a:lnTo>
                    <a:pt x="174764" y="63398"/>
                  </a:lnTo>
                  <a:lnTo>
                    <a:pt x="174764" y="142544"/>
                  </a:lnTo>
                  <a:lnTo>
                    <a:pt x="81876" y="142544"/>
                  </a:lnTo>
                  <a:lnTo>
                    <a:pt x="103759" y="102336"/>
                  </a:lnTo>
                  <a:lnTo>
                    <a:pt x="103936" y="100164"/>
                  </a:lnTo>
                  <a:lnTo>
                    <a:pt x="129311" y="51168"/>
                  </a:lnTo>
                  <a:lnTo>
                    <a:pt x="174764" y="142544"/>
                  </a:lnTo>
                  <a:lnTo>
                    <a:pt x="174764" y="63398"/>
                  </a:lnTo>
                  <a:lnTo>
                    <a:pt x="143852" y="0"/>
                  </a:lnTo>
                  <a:lnTo>
                    <a:pt x="136512" y="0"/>
                  </a:lnTo>
                  <a:lnTo>
                    <a:pt x="89217" y="95034"/>
                  </a:lnTo>
                  <a:lnTo>
                    <a:pt x="83705" y="104165"/>
                  </a:lnTo>
                  <a:lnTo>
                    <a:pt x="83705" y="107594"/>
                  </a:lnTo>
                  <a:lnTo>
                    <a:pt x="43764" y="184581"/>
                  </a:lnTo>
                  <a:lnTo>
                    <a:pt x="36423" y="195541"/>
                  </a:lnTo>
                  <a:lnTo>
                    <a:pt x="34582" y="199199"/>
                  </a:lnTo>
                  <a:lnTo>
                    <a:pt x="30911" y="204685"/>
                  </a:lnTo>
                  <a:lnTo>
                    <a:pt x="25552" y="210159"/>
                  </a:lnTo>
                  <a:lnTo>
                    <a:pt x="20040" y="217474"/>
                  </a:lnTo>
                  <a:lnTo>
                    <a:pt x="16370" y="217474"/>
                  </a:lnTo>
                  <a:lnTo>
                    <a:pt x="14528" y="219303"/>
                  </a:lnTo>
                  <a:lnTo>
                    <a:pt x="11010" y="219303"/>
                  </a:lnTo>
                  <a:lnTo>
                    <a:pt x="7340" y="221132"/>
                  </a:lnTo>
                  <a:lnTo>
                    <a:pt x="3670" y="221132"/>
                  </a:lnTo>
                  <a:lnTo>
                    <a:pt x="0" y="222961"/>
                  </a:lnTo>
                  <a:lnTo>
                    <a:pt x="0" y="228447"/>
                  </a:lnTo>
                  <a:lnTo>
                    <a:pt x="81876" y="228447"/>
                  </a:lnTo>
                  <a:lnTo>
                    <a:pt x="81876" y="222961"/>
                  </a:lnTo>
                  <a:lnTo>
                    <a:pt x="72847" y="222961"/>
                  </a:lnTo>
                  <a:lnTo>
                    <a:pt x="69164" y="221132"/>
                  </a:lnTo>
                  <a:lnTo>
                    <a:pt x="67335" y="221132"/>
                  </a:lnTo>
                  <a:lnTo>
                    <a:pt x="61976" y="219303"/>
                  </a:lnTo>
                  <a:lnTo>
                    <a:pt x="58305" y="217474"/>
                  </a:lnTo>
                  <a:lnTo>
                    <a:pt x="52793" y="213817"/>
                  </a:lnTo>
                  <a:lnTo>
                    <a:pt x="52793" y="201028"/>
                  </a:lnTo>
                  <a:lnTo>
                    <a:pt x="54635" y="195541"/>
                  </a:lnTo>
                  <a:lnTo>
                    <a:pt x="58305" y="190055"/>
                  </a:lnTo>
                  <a:lnTo>
                    <a:pt x="78346" y="155333"/>
                  </a:lnTo>
                  <a:lnTo>
                    <a:pt x="180276" y="155333"/>
                  </a:lnTo>
                  <a:lnTo>
                    <a:pt x="196659" y="186410"/>
                  </a:lnTo>
                  <a:lnTo>
                    <a:pt x="196659" y="190055"/>
                  </a:lnTo>
                  <a:lnTo>
                    <a:pt x="200177" y="197370"/>
                  </a:lnTo>
                  <a:lnTo>
                    <a:pt x="200177" y="199199"/>
                  </a:lnTo>
                  <a:lnTo>
                    <a:pt x="203847" y="210159"/>
                  </a:lnTo>
                  <a:lnTo>
                    <a:pt x="202006" y="213817"/>
                  </a:lnTo>
                  <a:lnTo>
                    <a:pt x="198488" y="217474"/>
                  </a:lnTo>
                  <a:lnTo>
                    <a:pt x="192976" y="219303"/>
                  </a:lnTo>
                  <a:lnTo>
                    <a:pt x="189306" y="221132"/>
                  </a:lnTo>
                  <a:lnTo>
                    <a:pt x="183794" y="222961"/>
                  </a:lnTo>
                  <a:lnTo>
                    <a:pt x="176606" y="222961"/>
                  </a:lnTo>
                  <a:lnTo>
                    <a:pt x="176606" y="228447"/>
                  </a:lnTo>
                  <a:lnTo>
                    <a:pt x="280365" y="228447"/>
                  </a:lnTo>
                  <a:lnTo>
                    <a:pt x="280365" y="222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30939" y="3545003"/>
              <a:ext cx="1599967" cy="32239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36084" y="3523174"/>
              <a:ext cx="58419" cy="3237230"/>
            </a:xfrm>
            <a:custGeom>
              <a:avLst/>
              <a:gdLst/>
              <a:ahLst/>
              <a:cxnLst/>
              <a:rect l="l" t="t" r="r" b="b"/>
              <a:pathLst>
                <a:path w="58420" h="3237229">
                  <a:moveTo>
                    <a:pt x="58244" y="0"/>
                  </a:moveTo>
                  <a:lnTo>
                    <a:pt x="0" y="0"/>
                  </a:lnTo>
                  <a:lnTo>
                    <a:pt x="0" y="3236634"/>
                  </a:lnTo>
                  <a:lnTo>
                    <a:pt x="58245" y="3236634"/>
                  </a:lnTo>
                  <a:lnTo>
                    <a:pt x="58244" y="0"/>
                  </a:lnTo>
                  <a:close/>
                </a:path>
              </a:pathLst>
            </a:custGeom>
            <a:solidFill>
              <a:srgbClr val="463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070851" y="5217251"/>
              <a:ext cx="229410" cy="2248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109111" y="5478661"/>
              <a:ext cx="112792" cy="2229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009022" y="3863082"/>
              <a:ext cx="322153" cy="785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112784" y="5202717"/>
              <a:ext cx="225584" cy="2247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49208" y="5460393"/>
              <a:ext cx="114628" cy="2266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65522" y="4963278"/>
              <a:ext cx="553720" cy="301625"/>
            </a:xfrm>
            <a:custGeom>
              <a:avLst/>
              <a:gdLst/>
              <a:ahLst/>
              <a:cxnLst/>
              <a:rect l="l" t="t" r="r" b="b"/>
              <a:pathLst>
                <a:path w="553720" h="301625">
                  <a:moveTo>
                    <a:pt x="553317" y="0"/>
                  </a:moveTo>
                  <a:lnTo>
                    <a:pt x="529657" y="1835"/>
                  </a:lnTo>
                  <a:lnTo>
                    <a:pt x="387695" y="71296"/>
                  </a:lnTo>
                  <a:lnTo>
                    <a:pt x="298502" y="96846"/>
                  </a:lnTo>
                  <a:lnTo>
                    <a:pt x="182006" y="146264"/>
                  </a:lnTo>
                  <a:lnTo>
                    <a:pt x="149255" y="155291"/>
                  </a:lnTo>
                  <a:lnTo>
                    <a:pt x="136507" y="180994"/>
                  </a:lnTo>
                  <a:lnTo>
                    <a:pt x="1819" y="226587"/>
                  </a:lnTo>
                  <a:lnTo>
                    <a:pt x="0" y="301555"/>
                  </a:lnTo>
                  <a:lnTo>
                    <a:pt x="149255" y="193693"/>
                  </a:lnTo>
                  <a:lnTo>
                    <a:pt x="453212" y="58444"/>
                  </a:lnTo>
                  <a:lnTo>
                    <a:pt x="553317" y="0"/>
                  </a:lnTo>
                  <a:close/>
                </a:path>
              </a:pathLst>
            </a:custGeom>
            <a:solidFill>
              <a:srgbClr val="DEB8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423647" y="3506685"/>
              <a:ext cx="2058670" cy="3286125"/>
            </a:xfrm>
            <a:custGeom>
              <a:avLst/>
              <a:gdLst/>
              <a:ahLst/>
              <a:cxnLst/>
              <a:rect l="l" t="t" r="r" b="b"/>
              <a:pathLst>
                <a:path w="2058670" h="3286125">
                  <a:moveTo>
                    <a:pt x="2058581" y="3238512"/>
                  </a:moveTo>
                  <a:lnTo>
                    <a:pt x="2058504" y="49339"/>
                  </a:lnTo>
                  <a:lnTo>
                    <a:pt x="2058568" y="0"/>
                  </a:lnTo>
                  <a:lnTo>
                    <a:pt x="2000262" y="0"/>
                  </a:lnTo>
                  <a:lnTo>
                    <a:pt x="2000262" y="49339"/>
                  </a:lnTo>
                  <a:lnTo>
                    <a:pt x="2000262" y="3238512"/>
                  </a:lnTo>
                  <a:lnTo>
                    <a:pt x="52793" y="3238512"/>
                  </a:lnTo>
                  <a:lnTo>
                    <a:pt x="52793" y="49339"/>
                  </a:lnTo>
                  <a:lnTo>
                    <a:pt x="2000262" y="49339"/>
                  </a:lnTo>
                  <a:lnTo>
                    <a:pt x="2000262" y="0"/>
                  </a:lnTo>
                  <a:lnTo>
                    <a:pt x="0" y="0"/>
                  </a:lnTo>
                  <a:lnTo>
                    <a:pt x="0" y="49339"/>
                  </a:lnTo>
                  <a:lnTo>
                    <a:pt x="0" y="3238512"/>
                  </a:lnTo>
                  <a:lnTo>
                    <a:pt x="0" y="3264090"/>
                  </a:lnTo>
                  <a:lnTo>
                    <a:pt x="0" y="3286023"/>
                  </a:lnTo>
                  <a:lnTo>
                    <a:pt x="2058581" y="3286023"/>
                  </a:lnTo>
                  <a:lnTo>
                    <a:pt x="2058581" y="3238512"/>
                  </a:lnTo>
                  <a:close/>
                </a:path>
              </a:pathLst>
            </a:custGeom>
            <a:solidFill>
              <a:srgbClr val="463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588539" y="4316257"/>
              <a:ext cx="98298" cy="2083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730516" y="4329109"/>
              <a:ext cx="58419" cy="71755"/>
            </a:xfrm>
            <a:custGeom>
              <a:avLst/>
              <a:gdLst/>
              <a:ahLst/>
              <a:cxnLst/>
              <a:rect l="l" t="t" r="r" b="b"/>
              <a:pathLst>
                <a:path w="58420" h="71754">
                  <a:moveTo>
                    <a:pt x="38229" y="0"/>
                  </a:moveTo>
                  <a:lnTo>
                    <a:pt x="18196" y="31058"/>
                  </a:lnTo>
                  <a:lnTo>
                    <a:pt x="0" y="32894"/>
                  </a:lnTo>
                  <a:lnTo>
                    <a:pt x="0" y="58444"/>
                  </a:lnTo>
                  <a:lnTo>
                    <a:pt x="18196" y="71296"/>
                  </a:lnTo>
                  <a:lnTo>
                    <a:pt x="29123" y="52936"/>
                  </a:lnTo>
                  <a:lnTo>
                    <a:pt x="47320" y="47581"/>
                  </a:lnTo>
                  <a:lnTo>
                    <a:pt x="43678" y="31058"/>
                  </a:lnTo>
                  <a:lnTo>
                    <a:pt x="58247" y="20042"/>
                  </a:lnTo>
                  <a:lnTo>
                    <a:pt x="38229" y="0"/>
                  </a:lnTo>
                  <a:close/>
                </a:path>
              </a:pathLst>
            </a:custGeom>
            <a:solidFill>
              <a:srgbClr val="A0A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924199" y="4645352"/>
              <a:ext cx="13335" cy="60325"/>
            </a:xfrm>
            <a:custGeom>
              <a:avLst/>
              <a:gdLst/>
              <a:ahLst/>
              <a:cxnLst/>
              <a:rect l="l" t="t" r="r" b="b"/>
              <a:pathLst>
                <a:path w="13334" h="60325">
                  <a:moveTo>
                    <a:pt x="5463" y="0"/>
                  </a:moveTo>
                  <a:lnTo>
                    <a:pt x="9105" y="10862"/>
                  </a:lnTo>
                  <a:lnTo>
                    <a:pt x="3642" y="25550"/>
                  </a:lnTo>
                  <a:lnTo>
                    <a:pt x="0" y="60280"/>
                  </a:lnTo>
                  <a:lnTo>
                    <a:pt x="10911" y="20042"/>
                  </a:lnTo>
                  <a:lnTo>
                    <a:pt x="12733" y="7190"/>
                  </a:lnTo>
                  <a:lnTo>
                    <a:pt x="5463" y="0"/>
                  </a:lnTo>
                  <a:close/>
                </a:path>
              </a:pathLst>
            </a:custGeom>
            <a:solidFill>
              <a:srgbClr val="D9BE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845933" y="4630664"/>
              <a:ext cx="38735" cy="73660"/>
            </a:xfrm>
            <a:custGeom>
              <a:avLst/>
              <a:gdLst/>
              <a:ahLst/>
              <a:cxnLst/>
              <a:rect l="l" t="t" r="r" b="b"/>
              <a:pathLst>
                <a:path w="38734" h="73660">
                  <a:moveTo>
                    <a:pt x="16375" y="0"/>
                  </a:moveTo>
                  <a:lnTo>
                    <a:pt x="5463" y="25550"/>
                  </a:lnTo>
                  <a:lnTo>
                    <a:pt x="0" y="25550"/>
                  </a:lnTo>
                  <a:lnTo>
                    <a:pt x="5463" y="29222"/>
                  </a:lnTo>
                  <a:lnTo>
                    <a:pt x="1821" y="42073"/>
                  </a:lnTo>
                  <a:lnTo>
                    <a:pt x="9106" y="32894"/>
                  </a:lnTo>
                  <a:lnTo>
                    <a:pt x="16375" y="34730"/>
                  </a:lnTo>
                  <a:lnTo>
                    <a:pt x="12733" y="38402"/>
                  </a:lnTo>
                  <a:lnTo>
                    <a:pt x="10911" y="47581"/>
                  </a:lnTo>
                  <a:lnTo>
                    <a:pt x="16375" y="42073"/>
                  </a:lnTo>
                  <a:lnTo>
                    <a:pt x="14554" y="65788"/>
                  </a:lnTo>
                  <a:lnTo>
                    <a:pt x="18196" y="73132"/>
                  </a:lnTo>
                  <a:lnTo>
                    <a:pt x="20017" y="58444"/>
                  </a:lnTo>
                  <a:lnTo>
                    <a:pt x="21839" y="47581"/>
                  </a:lnTo>
                  <a:lnTo>
                    <a:pt x="27302" y="49417"/>
                  </a:lnTo>
                  <a:lnTo>
                    <a:pt x="38214" y="18206"/>
                  </a:lnTo>
                  <a:lnTo>
                    <a:pt x="27302" y="38402"/>
                  </a:lnTo>
                  <a:lnTo>
                    <a:pt x="25481" y="32894"/>
                  </a:lnTo>
                  <a:lnTo>
                    <a:pt x="30945" y="7343"/>
                  </a:lnTo>
                  <a:lnTo>
                    <a:pt x="21839" y="27386"/>
                  </a:lnTo>
                  <a:lnTo>
                    <a:pt x="16375" y="27386"/>
                  </a:lnTo>
                  <a:lnTo>
                    <a:pt x="16375" y="0"/>
                  </a:lnTo>
                  <a:close/>
                </a:path>
              </a:pathLst>
            </a:custGeom>
            <a:solidFill>
              <a:srgbClr val="F1E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991537" y="4615976"/>
              <a:ext cx="62230" cy="64135"/>
            </a:xfrm>
            <a:custGeom>
              <a:avLst/>
              <a:gdLst/>
              <a:ahLst/>
              <a:cxnLst/>
              <a:rect l="l" t="t" r="r" b="b"/>
              <a:pathLst>
                <a:path w="62229" h="64135">
                  <a:moveTo>
                    <a:pt x="14569" y="53089"/>
                  </a:moveTo>
                  <a:lnTo>
                    <a:pt x="12748" y="53089"/>
                  </a:lnTo>
                  <a:lnTo>
                    <a:pt x="12748" y="64105"/>
                  </a:lnTo>
                  <a:lnTo>
                    <a:pt x="14569" y="53089"/>
                  </a:lnTo>
                  <a:close/>
                </a:path>
                <a:path w="62229" h="64135">
                  <a:moveTo>
                    <a:pt x="12748" y="53089"/>
                  </a:moveTo>
                  <a:lnTo>
                    <a:pt x="5463" y="53089"/>
                  </a:lnTo>
                  <a:lnTo>
                    <a:pt x="3642" y="54925"/>
                  </a:lnTo>
                  <a:lnTo>
                    <a:pt x="0" y="60433"/>
                  </a:lnTo>
                  <a:lnTo>
                    <a:pt x="9106" y="54925"/>
                  </a:lnTo>
                  <a:lnTo>
                    <a:pt x="12748" y="53089"/>
                  </a:lnTo>
                  <a:close/>
                </a:path>
                <a:path w="62229" h="64135">
                  <a:moveTo>
                    <a:pt x="19426" y="53089"/>
                  </a:moveTo>
                  <a:lnTo>
                    <a:pt x="20033" y="56761"/>
                  </a:lnTo>
                  <a:lnTo>
                    <a:pt x="20033" y="54925"/>
                  </a:lnTo>
                  <a:lnTo>
                    <a:pt x="19426" y="53089"/>
                  </a:lnTo>
                  <a:close/>
                </a:path>
                <a:path w="62229" h="64135">
                  <a:moveTo>
                    <a:pt x="9105" y="23867"/>
                  </a:moveTo>
                  <a:lnTo>
                    <a:pt x="7284" y="40237"/>
                  </a:lnTo>
                  <a:lnTo>
                    <a:pt x="7284" y="51253"/>
                  </a:lnTo>
                  <a:lnTo>
                    <a:pt x="3642" y="53089"/>
                  </a:lnTo>
                  <a:lnTo>
                    <a:pt x="14569" y="53089"/>
                  </a:lnTo>
                  <a:lnTo>
                    <a:pt x="16390" y="54925"/>
                  </a:lnTo>
                  <a:lnTo>
                    <a:pt x="18212" y="49417"/>
                  </a:lnTo>
                  <a:lnTo>
                    <a:pt x="18819" y="49417"/>
                  </a:lnTo>
                  <a:lnTo>
                    <a:pt x="18212" y="45745"/>
                  </a:lnTo>
                  <a:lnTo>
                    <a:pt x="20033" y="45745"/>
                  </a:lnTo>
                  <a:lnTo>
                    <a:pt x="22451" y="42073"/>
                  </a:lnTo>
                  <a:lnTo>
                    <a:pt x="12748" y="42073"/>
                  </a:lnTo>
                  <a:lnTo>
                    <a:pt x="12748" y="40237"/>
                  </a:lnTo>
                  <a:lnTo>
                    <a:pt x="9105" y="40237"/>
                  </a:lnTo>
                  <a:lnTo>
                    <a:pt x="9105" y="23867"/>
                  </a:lnTo>
                  <a:close/>
                </a:path>
                <a:path w="62229" h="64135">
                  <a:moveTo>
                    <a:pt x="18819" y="49417"/>
                  </a:moveTo>
                  <a:lnTo>
                    <a:pt x="18212" y="49417"/>
                  </a:lnTo>
                  <a:lnTo>
                    <a:pt x="19426" y="53089"/>
                  </a:lnTo>
                  <a:lnTo>
                    <a:pt x="18819" y="49417"/>
                  </a:lnTo>
                  <a:close/>
                </a:path>
                <a:path w="62229" h="64135">
                  <a:moveTo>
                    <a:pt x="20033" y="45745"/>
                  </a:moveTo>
                  <a:lnTo>
                    <a:pt x="18212" y="45745"/>
                  </a:lnTo>
                  <a:lnTo>
                    <a:pt x="23660" y="51253"/>
                  </a:lnTo>
                  <a:lnTo>
                    <a:pt x="20033" y="45745"/>
                  </a:lnTo>
                  <a:close/>
                </a:path>
                <a:path w="62229" h="64135">
                  <a:moveTo>
                    <a:pt x="32766" y="40237"/>
                  </a:moveTo>
                  <a:lnTo>
                    <a:pt x="25481" y="40237"/>
                  </a:lnTo>
                  <a:lnTo>
                    <a:pt x="29123" y="42073"/>
                  </a:lnTo>
                  <a:lnTo>
                    <a:pt x="32766" y="49417"/>
                  </a:lnTo>
                  <a:lnTo>
                    <a:pt x="32766" y="40237"/>
                  </a:lnTo>
                  <a:close/>
                </a:path>
                <a:path w="62229" h="64135">
                  <a:moveTo>
                    <a:pt x="25481" y="40237"/>
                  </a:moveTo>
                  <a:lnTo>
                    <a:pt x="23660" y="40237"/>
                  </a:lnTo>
                  <a:lnTo>
                    <a:pt x="23660" y="43909"/>
                  </a:lnTo>
                  <a:lnTo>
                    <a:pt x="25481" y="40237"/>
                  </a:lnTo>
                  <a:close/>
                </a:path>
                <a:path w="62229" h="64135">
                  <a:moveTo>
                    <a:pt x="18211" y="23867"/>
                  </a:moveTo>
                  <a:lnTo>
                    <a:pt x="18211" y="40237"/>
                  </a:lnTo>
                  <a:lnTo>
                    <a:pt x="14569" y="42073"/>
                  </a:lnTo>
                  <a:lnTo>
                    <a:pt x="22451" y="42073"/>
                  </a:lnTo>
                  <a:lnTo>
                    <a:pt x="23660" y="40237"/>
                  </a:lnTo>
                  <a:lnTo>
                    <a:pt x="32766" y="40237"/>
                  </a:lnTo>
                  <a:lnTo>
                    <a:pt x="27909" y="36566"/>
                  </a:lnTo>
                  <a:lnTo>
                    <a:pt x="20033" y="36566"/>
                  </a:lnTo>
                  <a:lnTo>
                    <a:pt x="18211" y="23867"/>
                  </a:lnTo>
                  <a:close/>
                </a:path>
                <a:path w="62229" h="64135">
                  <a:moveTo>
                    <a:pt x="12748" y="36566"/>
                  </a:moveTo>
                  <a:lnTo>
                    <a:pt x="9105" y="40237"/>
                  </a:lnTo>
                  <a:lnTo>
                    <a:pt x="12748" y="40237"/>
                  </a:lnTo>
                  <a:lnTo>
                    <a:pt x="12748" y="36566"/>
                  </a:lnTo>
                  <a:close/>
                </a:path>
                <a:path w="62229" h="64135">
                  <a:moveTo>
                    <a:pt x="23660" y="9179"/>
                  </a:moveTo>
                  <a:lnTo>
                    <a:pt x="20033" y="14687"/>
                  </a:lnTo>
                  <a:lnTo>
                    <a:pt x="23660" y="31058"/>
                  </a:lnTo>
                  <a:lnTo>
                    <a:pt x="20033" y="36566"/>
                  </a:lnTo>
                  <a:lnTo>
                    <a:pt x="27909" y="36566"/>
                  </a:lnTo>
                  <a:lnTo>
                    <a:pt x="25481" y="34730"/>
                  </a:lnTo>
                  <a:lnTo>
                    <a:pt x="32766" y="32894"/>
                  </a:lnTo>
                  <a:lnTo>
                    <a:pt x="27302" y="31058"/>
                  </a:lnTo>
                  <a:lnTo>
                    <a:pt x="27302" y="29375"/>
                  </a:lnTo>
                  <a:lnTo>
                    <a:pt x="32766" y="29375"/>
                  </a:lnTo>
                  <a:lnTo>
                    <a:pt x="25481" y="22031"/>
                  </a:lnTo>
                  <a:lnTo>
                    <a:pt x="30945" y="20195"/>
                  </a:lnTo>
                  <a:lnTo>
                    <a:pt x="52784" y="20195"/>
                  </a:lnTo>
                  <a:lnTo>
                    <a:pt x="50962" y="18359"/>
                  </a:lnTo>
                  <a:lnTo>
                    <a:pt x="23660" y="18359"/>
                  </a:lnTo>
                  <a:lnTo>
                    <a:pt x="23660" y="9179"/>
                  </a:lnTo>
                  <a:close/>
                </a:path>
                <a:path w="62229" h="64135">
                  <a:moveTo>
                    <a:pt x="49141" y="20195"/>
                  </a:moveTo>
                  <a:lnTo>
                    <a:pt x="30945" y="20195"/>
                  </a:lnTo>
                  <a:lnTo>
                    <a:pt x="43693" y="32894"/>
                  </a:lnTo>
                  <a:lnTo>
                    <a:pt x="41872" y="27539"/>
                  </a:lnTo>
                  <a:lnTo>
                    <a:pt x="45514" y="25703"/>
                  </a:lnTo>
                  <a:lnTo>
                    <a:pt x="46990" y="25703"/>
                  </a:lnTo>
                  <a:lnTo>
                    <a:pt x="45514" y="22031"/>
                  </a:lnTo>
                  <a:lnTo>
                    <a:pt x="49141" y="20195"/>
                  </a:lnTo>
                  <a:close/>
                </a:path>
                <a:path w="62229" h="64135">
                  <a:moveTo>
                    <a:pt x="46990" y="25703"/>
                  </a:moveTo>
                  <a:lnTo>
                    <a:pt x="45514" y="25703"/>
                  </a:lnTo>
                  <a:lnTo>
                    <a:pt x="49141" y="31058"/>
                  </a:lnTo>
                  <a:lnTo>
                    <a:pt x="46990" y="25703"/>
                  </a:lnTo>
                  <a:close/>
                </a:path>
                <a:path w="62229" h="64135">
                  <a:moveTo>
                    <a:pt x="52784" y="20195"/>
                  </a:moveTo>
                  <a:lnTo>
                    <a:pt x="49141" y="20195"/>
                  </a:lnTo>
                  <a:lnTo>
                    <a:pt x="61890" y="29375"/>
                  </a:lnTo>
                  <a:lnTo>
                    <a:pt x="52784" y="20195"/>
                  </a:lnTo>
                  <a:close/>
                </a:path>
                <a:path w="62229" h="64135">
                  <a:moveTo>
                    <a:pt x="29123" y="0"/>
                  </a:moveTo>
                  <a:lnTo>
                    <a:pt x="29123" y="14687"/>
                  </a:lnTo>
                  <a:lnTo>
                    <a:pt x="23660" y="18359"/>
                  </a:lnTo>
                  <a:lnTo>
                    <a:pt x="34587" y="18359"/>
                  </a:lnTo>
                  <a:lnTo>
                    <a:pt x="32766" y="14687"/>
                  </a:lnTo>
                  <a:lnTo>
                    <a:pt x="29123" y="0"/>
                  </a:lnTo>
                  <a:close/>
                </a:path>
                <a:path w="62229" h="64135">
                  <a:moveTo>
                    <a:pt x="40051" y="12851"/>
                  </a:moveTo>
                  <a:lnTo>
                    <a:pt x="34587" y="18359"/>
                  </a:lnTo>
                  <a:lnTo>
                    <a:pt x="40051" y="18359"/>
                  </a:lnTo>
                  <a:lnTo>
                    <a:pt x="40051" y="12851"/>
                  </a:lnTo>
                  <a:close/>
                </a:path>
              </a:pathLst>
            </a:custGeom>
            <a:solidFill>
              <a:srgbClr val="DFCC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611136" y="4098849"/>
              <a:ext cx="240665" cy="259715"/>
            </a:xfrm>
            <a:custGeom>
              <a:avLst/>
              <a:gdLst/>
              <a:ahLst/>
              <a:cxnLst/>
              <a:rect l="l" t="t" r="r" b="b"/>
              <a:pathLst>
                <a:path w="240665" h="259714">
                  <a:moveTo>
                    <a:pt x="58247" y="0"/>
                  </a:moveTo>
                  <a:lnTo>
                    <a:pt x="78265" y="14534"/>
                  </a:lnTo>
                  <a:lnTo>
                    <a:pt x="61874" y="14534"/>
                  </a:lnTo>
                  <a:lnTo>
                    <a:pt x="61874" y="25550"/>
                  </a:lnTo>
                  <a:lnTo>
                    <a:pt x="49141" y="29222"/>
                  </a:lnTo>
                  <a:lnTo>
                    <a:pt x="47320" y="38402"/>
                  </a:lnTo>
                  <a:lnTo>
                    <a:pt x="76444" y="85830"/>
                  </a:lnTo>
                  <a:lnTo>
                    <a:pt x="43678" y="85830"/>
                  </a:lnTo>
                  <a:lnTo>
                    <a:pt x="49141" y="93174"/>
                  </a:lnTo>
                  <a:lnTo>
                    <a:pt x="29123" y="107862"/>
                  </a:lnTo>
                  <a:lnTo>
                    <a:pt x="49141" y="107862"/>
                  </a:lnTo>
                  <a:lnTo>
                    <a:pt x="49141" y="115053"/>
                  </a:lnTo>
                  <a:lnTo>
                    <a:pt x="43678" y="131576"/>
                  </a:lnTo>
                  <a:lnTo>
                    <a:pt x="0" y="158963"/>
                  </a:lnTo>
                  <a:lnTo>
                    <a:pt x="34587" y="146264"/>
                  </a:lnTo>
                  <a:lnTo>
                    <a:pt x="23660" y="160798"/>
                  </a:lnTo>
                  <a:lnTo>
                    <a:pt x="70980" y="157127"/>
                  </a:lnTo>
                  <a:lnTo>
                    <a:pt x="81908" y="157127"/>
                  </a:lnTo>
                  <a:lnTo>
                    <a:pt x="89177" y="162634"/>
                  </a:lnTo>
                  <a:lnTo>
                    <a:pt x="78265" y="179158"/>
                  </a:lnTo>
                  <a:lnTo>
                    <a:pt x="85550" y="179158"/>
                  </a:lnTo>
                  <a:lnTo>
                    <a:pt x="69159" y="201036"/>
                  </a:lnTo>
                  <a:lnTo>
                    <a:pt x="78265" y="208380"/>
                  </a:lnTo>
                  <a:lnTo>
                    <a:pt x="58247" y="228423"/>
                  </a:lnTo>
                  <a:lnTo>
                    <a:pt x="83729" y="213735"/>
                  </a:lnTo>
                  <a:lnTo>
                    <a:pt x="81908" y="235767"/>
                  </a:lnTo>
                  <a:lnTo>
                    <a:pt x="100104" y="235767"/>
                  </a:lnTo>
                  <a:lnTo>
                    <a:pt x="105568" y="241274"/>
                  </a:lnTo>
                  <a:lnTo>
                    <a:pt x="98283" y="257645"/>
                  </a:lnTo>
                  <a:lnTo>
                    <a:pt x="111032" y="252137"/>
                  </a:lnTo>
                  <a:lnTo>
                    <a:pt x="125586" y="259481"/>
                  </a:lnTo>
                  <a:lnTo>
                    <a:pt x="118301" y="244946"/>
                  </a:lnTo>
                  <a:lnTo>
                    <a:pt x="121943" y="235767"/>
                  </a:lnTo>
                  <a:lnTo>
                    <a:pt x="87356" y="228423"/>
                  </a:lnTo>
                  <a:lnTo>
                    <a:pt x="100104" y="217407"/>
                  </a:lnTo>
                  <a:lnTo>
                    <a:pt x="87356" y="212052"/>
                  </a:lnTo>
                  <a:lnTo>
                    <a:pt x="85550" y="199201"/>
                  </a:lnTo>
                  <a:lnTo>
                    <a:pt x="96462" y="179158"/>
                  </a:lnTo>
                  <a:lnTo>
                    <a:pt x="92820" y="169978"/>
                  </a:lnTo>
                  <a:lnTo>
                    <a:pt x="132871" y="164470"/>
                  </a:lnTo>
                  <a:lnTo>
                    <a:pt x="100104" y="162634"/>
                  </a:lnTo>
                  <a:lnTo>
                    <a:pt x="89177" y="153455"/>
                  </a:lnTo>
                  <a:lnTo>
                    <a:pt x="87356" y="147947"/>
                  </a:lnTo>
                  <a:lnTo>
                    <a:pt x="56426" y="149783"/>
                  </a:lnTo>
                  <a:lnTo>
                    <a:pt x="50962" y="137084"/>
                  </a:lnTo>
                  <a:lnTo>
                    <a:pt x="131049" y="129740"/>
                  </a:lnTo>
                  <a:lnTo>
                    <a:pt x="54605" y="126068"/>
                  </a:lnTo>
                  <a:lnTo>
                    <a:pt x="70980" y="122396"/>
                  </a:lnTo>
                  <a:lnTo>
                    <a:pt x="61874" y="98682"/>
                  </a:lnTo>
                  <a:lnTo>
                    <a:pt x="83729" y="93174"/>
                  </a:lnTo>
                  <a:lnTo>
                    <a:pt x="125586" y="106026"/>
                  </a:lnTo>
                  <a:lnTo>
                    <a:pt x="78265" y="74968"/>
                  </a:lnTo>
                  <a:lnTo>
                    <a:pt x="54605" y="38402"/>
                  </a:lnTo>
                  <a:lnTo>
                    <a:pt x="74623" y="38402"/>
                  </a:lnTo>
                  <a:lnTo>
                    <a:pt x="81908" y="25550"/>
                  </a:lnTo>
                  <a:lnTo>
                    <a:pt x="89177" y="25550"/>
                  </a:lnTo>
                  <a:lnTo>
                    <a:pt x="154710" y="85830"/>
                  </a:lnTo>
                  <a:lnTo>
                    <a:pt x="109210" y="31058"/>
                  </a:lnTo>
                  <a:lnTo>
                    <a:pt x="116480" y="32894"/>
                  </a:lnTo>
                  <a:lnTo>
                    <a:pt x="143782" y="51100"/>
                  </a:lnTo>
                  <a:lnTo>
                    <a:pt x="143782" y="43909"/>
                  </a:lnTo>
                  <a:lnTo>
                    <a:pt x="192924" y="63952"/>
                  </a:lnTo>
                  <a:lnTo>
                    <a:pt x="240260" y="60280"/>
                  </a:lnTo>
                  <a:lnTo>
                    <a:pt x="218406" y="58444"/>
                  </a:lnTo>
                  <a:lnTo>
                    <a:pt x="211136" y="52936"/>
                  </a:lnTo>
                  <a:lnTo>
                    <a:pt x="196567" y="58444"/>
                  </a:lnTo>
                  <a:lnTo>
                    <a:pt x="136513" y="36566"/>
                  </a:lnTo>
                  <a:lnTo>
                    <a:pt x="100104" y="11015"/>
                  </a:lnTo>
                  <a:lnTo>
                    <a:pt x="101925" y="20042"/>
                  </a:lnTo>
                  <a:lnTo>
                    <a:pt x="58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53427" y="4173817"/>
              <a:ext cx="240260" cy="2100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725795" y="4537489"/>
              <a:ext cx="218440" cy="270510"/>
            </a:xfrm>
            <a:custGeom>
              <a:avLst/>
              <a:gdLst/>
              <a:ahLst/>
              <a:cxnLst/>
              <a:rect l="l" t="t" r="r" b="b"/>
              <a:pathLst>
                <a:path w="218440" h="270510">
                  <a:moveTo>
                    <a:pt x="3642" y="0"/>
                  </a:moveTo>
                  <a:lnTo>
                    <a:pt x="0" y="10862"/>
                  </a:lnTo>
                  <a:lnTo>
                    <a:pt x="0" y="27386"/>
                  </a:lnTo>
                  <a:lnTo>
                    <a:pt x="3642" y="38402"/>
                  </a:lnTo>
                  <a:lnTo>
                    <a:pt x="12748" y="49264"/>
                  </a:lnTo>
                  <a:lnTo>
                    <a:pt x="7284" y="60280"/>
                  </a:lnTo>
                  <a:lnTo>
                    <a:pt x="10927" y="67624"/>
                  </a:lnTo>
                  <a:lnTo>
                    <a:pt x="3642" y="69460"/>
                  </a:lnTo>
                  <a:lnTo>
                    <a:pt x="18212" y="78487"/>
                  </a:lnTo>
                  <a:lnTo>
                    <a:pt x="18212" y="89502"/>
                  </a:lnTo>
                  <a:lnTo>
                    <a:pt x="7284" y="89502"/>
                  </a:lnTo>
                  <a:lnTo>
                    <a:pt x="12748" y="100518"/>
                  </a:lnTo>
                  <a:lnTo>
                    <a:pt x="29123" y="100518"/>
                  </a:lnTo>
                  <a:lnTo>
                    <a:pt x="32766" y="107862"/>
                  </a:lnTo>
                  <a:lnTo>
                    <a:pt x="41872" y="107862"/>
                  </a:lnTo>
                  <a:lnTo>
                    <a:pt x="43693" y="116889"/>
                  </a:lnTo>
                  <a:lnTo>
                    <a:pt x="43693" y="127904"/>
                  </a:lnTo>
                  <a:lnTo>
                    <a:pt x="32766" y="133412"/>
                  </a:lnTo>
                  <a:lnTo>
                    <a:pt x="49157" y="133412"/>
                  </a:lnTo>
                  <a:lnTo>
                    <a:pt x="56426" y="126068"/>
                  </a:lnTo>
                  <a:lnTo>
                    <a:pt x="61890" y="135248"/>
                  </a:lnTo>
                  <a:lnTo>
                    <a:pt x="61890" y="149783"/>
                  </a:lnTo>
                  <a:lnTo>
                    <a:pt x="41872" y="168142"/>
                  </a:lnTo>
                  <a:lnTo>
                    <a:pt x="72817" y="158963"/>
                  </a:lnTo>
                  <a:lnTo>
                    <a:pt x="61890" y="169978"/>
                  </a:lnTo>
                  <a:lnTo>
                    <a:pt x="43693" y="190021"/>
                  </a:lnTo>
                  <a:lnTo>
                    <a:pt x="85550" y="180841"/>
                  </a:lnTo>
                  <a:lnTo>
                    <a:pt x="98298" y="193693"/>
                  </a:lnTo>
                  <a:lnTo>
                    <a:pt x="92835" y="206544"/>
                  </a:lnTo>
                  <a:lnTo>
                    <a:pt x="76459" y="208380"/>
                  </a:lnTo>
                  <a:lnTo>
                    <a:pt x="94656" y="213735"/>
                  </a:lnTo>
                  <a:lnTo>
                    <a:pt x="105568" y="206544"/>
                  </a:lnTo>
                  <a:lnTo>
                    <a:pt x="111032" y="217407"/>
                  </a:lnTo>
                  <a:lnTo>
                    <a:pt x="118316" y="221079"/>
                  </a:lnTo>
                  <a:lnTo>
                    <a:pt x="94656" y="233931"/>
                  </a:lnTo>
                  <a:lnTo>
                    <a:pt x="114674" y="235767"/>
                  </a:lnTo>
                  <a:lnTo>
                    <a:pt x="120138" y="246629"/>
                  </a:lnTo>
                  <a:lnTo>
                    <a:pt x="136513" y="235767"/>
                  </a:lnTo>
                  <a:lnTo>
                    <a:pt x="141977" y="241274"/>
                  </a:lnTo>
                  <a:lnTo>
                    <a:pt x="132871" y="257645"/>
                  </a:lnTo>
                  <a:lnTo>
                    <a:pt x="138334" y="263153"/>
                  </a:lnTo>
                  <a:lnTo>
                    <a:pt x="138334" y="253973"/>
                  </a:lnTo>
                  <a:lnTo>
                    <a:pt x="149261" y="244793"/>
                  </a:lnTo>
                  <a:lnTo>
                    <a:pt x="165637" y="252137"/>
                  </a:lnTo>
                  <a:lnTo>
                    <a:pt x="174743" y="255809"/>
                  </a:lnTo>
                  <a:lnTo>
                    <a:pt x="182012" y="255809"/>
                  </a:lnTo>
                  <a:lnTo>
                    <a:pt x="182012" y="261317"/>
                  </a:lnTo>
                  <a:lnTo>
                    <a:pt x="192940" y="257645"/>
                  </a:lnTo>
                  <a:lnTo>
                    <a:pt x="202046" y="261317"/>
                  </a:lnTo>
                  <a:lnTo>
                    <a:pt x="198403" y="270497"/>
                  </a:lnTo>
                  <a:lnTo>
                    <a:pt x="212958" y="263153"/>
                  </a:lnTo>
                  <a:lnTo>
                    <a:pt x="216600" y="270497"/>
                  </a:lnTo>
                  <a:lnTo>
                    <a:pt x="218421" y="257645"/>
                  </a:lnTo>
                  <a:lnTo>
                    <a:pt x="203867" y="250301"/>
                  </a:lnTo>
                  <a:lnTo>
                    <a:pt x="165637" y="241274"/>
                  </a:lnTo>
                  <a:lnTo>
                    <a:pt x="147440" y="219243"/>
                  </a:lnTo>
                  <a:lnTo>
                    <a:pt x="129244" y="199201"/>
                  </a:lnTo>
                  <a:lnTo>
                    <a:pt x="98298" y="157127"/>
                  </a:lnTo>
                  <a:lnTo>
                    <a:pt x="72817" y="142592"/>
                  </a:lnTo>
                  <a:lnTo>
                    <a:pt x="67353" y="131576"/>
                  </a:lnTo>
                  <a:lnTo>
                    <a:pt x="74638" y="127904"/>
                  </a:lnTo>
                  <a:lnTo>
                    <a:pt x="63711" y="96846"/>
                  </a:lnTo>
                  <a:lnTo>
                    <a:pt x="45514" y="87666"/>
                  </a:lnTo>
                  <a:lnTo>
                    <a:pt x="40051" y="82158"/>
                  </a:lnTo>
                  <a:lnTo>
                    <a:pt x="36408" y="69460"/>
                  </a:lnTo>
                  <a:lnTo>
                    <a:pt x="25481" y="67624"/>
                  </a:lnTo>
                  <a:lnTo>
                    <a:pt x="18212" y="60280"/>
                  </a:lnTo>
                  <a:lnTo>
                    <a:pt x="21854" y="52936"/>
                  </a:lnTo>
                  <a:lnTo>
                    <a:pt x="25481" y="49264"/>
                  </a:lnTo>
                  <a:lnTo>
                    <a:pt x="18212" y="36566"/>
                  </a:lnTo>
                  <a:lnTo>
                    <a:pt x="23675" y="32894"/>
                  </a:lnTo>
                  <a:lnTo>
                    <a:pt x="16390" y="27386"/>
                  </a:lnTo>
                  <a:lnTo>
                    <a:pt x="10927" y="18206"/>
                  </a:lnTo>
                  <a:lnTo>
                    <a:pt x="3642" y="0"/>
                  </a:lnTo>
                  <a:close/>
                </a:path>
              </a:pathLst>
            </a:custGeom>
            <a:solidFill>
              <a:srgbClr val="7566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501925" y="4612457"/>
              <a:ext cx="304165" cy="247015"/>
            </a:xfrm>
            <a:custGeom>
              <a:avLst/>
              <a:gdLst/>
              <a:ahLst/>
              <a:cxnLst/>
              <a:rect l="l" t="t" r="r" b="b"/>
              <a:pathLst>
                <a:path w="304165" h="247014">
                  <a:moveTo>
                    <a:pt x="7280" y="0"/>
                  </a:moveTo>
                  <a:lnTo>
                    <a:pt x="0" y="10862"/>
                  </a:lnTo>
                  <a:lnTo>
                    <a:pt x="3640" y="29222"/>
                  </a:lnTo>
                  <a:lnTo>
                    <a:pt x="5460" y="36413"/>
                  </a:lnTo>
                  <a:lnTo>
                    <a:pt x="10921" y="36413"/>
                  </a:lnTo>
                  <a:lnTo>
                    <a:pt x="7280" y="52936"/>
                  </a:lnTo>
                  <a:lnTo>
                    <a:pt x="18201" y="52936"/>
                  </a:lnTo>
                  <a:lnTo>
                    <a:pt x="25481" y="56608"/>
                  </a:lnTo>
                  <a:lnTo>
                    <a:pt x="14561" y="65788"/>
                  </a:lnTo>
                  <a:lnTo>
                    <a:pt x="32763" y="65788"/>
                  </a:lnTo>
                  <a:lnTo>
                    <a:pt x="43682" y="67624"/>
                  </a:lnTo>
                  <a:lnTo>
                    <a:pt x="43682" y="82158"/>
                  </a:lnTo>
                  <a:lnTo>
                    <a:pt x="50964" y="83994"/>
                  </a:lnTo>
                  <a:lnTo>
                    <a:pt x="45504" y="98682"/>
                  </a:lnTo>
                  <a:lnTo>
                    <a:pt x="63705" y="98682"/>
                  </a:lnTo>
                  <a:lnTo>
                    <a:pt x="60064" y="105873"/>
                  </a:lnTo>
                  <a:lnTo>
                    <a:pt x="78265" y="105873"/>
                  </a:lnTo>
                  <a:lnTo>
                    <a:pt x="87371" y="115053"/>
                  </a:lnTo>
                  <a:lnTo>
                    <a:pt x="67344" y="120560"/>
                  </a:lnTo>
                  <a:lnTo>
                    <a:pt x="58244" y="138767"/>
                  </a:lnTo>
                  <a:lnTo>
                    <a:pt x="74626" y="131576"/>
                  </a:lnTo>
                  <a:lnTo>
                    <a:pt x="96462" y="127904"/>
                  </a:lnTo>
                  <a:lnTo>
                    <a:pt x="98283" y="135095"/>
                  </a:lnTo>
                  <a:lnTo>
                    <a:pt x="92820" y="146111"/>
                  </a:lnTo>
                  <a:lnTo>
                    <a:pt x="114674" y="142439"/>
                  </a:lnTo>
                  <a:lnTo>
                    <a:pt x="121943" y="144275"/>
                  </a:lnTo>
                  <a:lnTo>
                    <a:pt x="123765" y="158963"/>
                  </a:lnTo>
                  <a:lnTo>
                    <a:pt x="121943" y="164470"/>
                  </a:lnTo>
                  <a:lnTo>
                    <a:pt x="136513" y="164470"/>
                  </a:lnTo>
                  <a:lnTo>
                    <a:pt x="143798" y="166306"/>
                  </a:lnTo>
                  <a:lnTo>
                    <a:pt x="134692" y="180841"/>
                  </a:lnTo>
                  <a:lnTo>
                    <a:pt x="154710" y="171661"/>
                  </a:lnTo>
                  <a:lnTo>
                    <a:pt x="167458" y="186349"/>
                  </a:lnTo>
                  <a:lnTo>
                    <a:pt x="145604" y="193693"/>
                  </a:lnTo>
                  <a:lnTo>
                    <a:pt x="163816" y="195529"/>
                  </a:lnTo>
                  <a:lnTo>
                    <a:pt x="185655" y="186349"/>
                  </a:lnTo>
                  <a:lnTo>
                    <a:pt x="185655" y="199201"/>
                  </a:lnTo>
                  <a:lnTo>
                    <a:pt x="196567" y="193693"/>
                  </a:lnTo>
                  <a:lnTo>
                    <a:pt x="202030" y="202719"/>
                  </a:lnTo>
                  <a:lnTo>
                    <a:pt x="202030" y="210063"/>
                  </a:lnTo>
                  <a:lnTo>
                    <a:pt x="214779" y="210063"/>
                  </a:lnTo>
                  <a:lnTo>
                    <a:pt x="209315" y="219243"/>
                  </a:lnTo>
                  <a:lnTo>
                    <a:pt x="222064" y="217407"/>
                  </a:lnTo>
                  <a:lnTo>
                    <a:pt x="231154" y="215571"/>
                  </a:lnTo>
                  <a:lnTo>
                    <a:pt x="231154" y="224751"/>
                  </a:lnTo>
                  <a:lnTo>
                    <a:pt x="251172" y="224751"/>
                  </a:lnTo>
                  <a:lnTo>
                    <a:pt x="245724" y="233931"/>
                  </a:lnTo>
                  <a:lnTo>
                    <a:pt x="263921" y="228423"/>
                  </a:lnTo>
                  <a:lnTo>
                    <a:pt x="269384" y="228423"/>
                  </a:lnTo>
                  <a:lnTo>
                    <a:pt x="269384" y="237450"/>
                  </a:lnTo>
                  <a:lnTo>
                    <a:pt x="283938" y="237450"/>
                  </a:lnTo>
                  <a:lnTo>
                    <a:pt x="280296" y="244793"/>
                  </a:lnTo>
                  <a:lnTo>
                    <a:pt x="291223" y="244793"/>
                  </a:lnTo>
                  <a:lnTo>
                    <a:pt x="298508" y="239286"/>
                  </a:lnTo>
                  <a:lnTo>
                    <a:pt x="298508" y="246629"/>
                  </a:lnTo>
                  <a:lnTo>
                    <a:pt x="303956" y="233931"/>
                  </a:lnTo>
                  <a:lnTo>
                    <a:pt x="302135" y="213735"/>
                  </a:lnTo>
                  <a:lnTo>
                    <a:pt x="291223" y="230259"/>
                  </a:lnTo>
                  <a:lnTo>
                    <a:pt x="283938" y="210063"/>
                  </a:lnTo>
                  <a:lnTo>
                    <a:pt x="274832" y="210063"/>
                  </a:lnTo>
                  <a:lnTo>
                    <a:pt x="256636" y="215571"/>
                  </a:lnTo>
                  <a:lnTo>
                    <a:pt x="252993" y="208227"/>
                  </a:lnTo>
                  <a:lnTo>
                    <a:pt x="242081" y="211899"/>
                  </a:lnTo>
                  <a:lnTo>
                    <a:pt x="242081" y="199201"/>
                  </a:lnTo>
                  <a:lnTo>
                    <a:pt x="223869" y="199201"/>
                  </a:lnTo>
                  <a:lnTo>
                    <a:pt x="212958" y="197365"/>
                  </a:lnTo>
                  <a:lnTo>
                    <a:pt x="223869" y="193693"/>
                  </a:lnTo>
                  <a:lnTo>
                    <a:pt x="163816" y="160798"/>
                  </a:lnTo>
                  <a:lnTo>
                    <a:pt x="154710" y="153455"/>
                  </a:lnTo>
                  <a:lnTo>
                    <a:pt x="154710" y="144275"/>
                  </a:lnTo>
                  <a:lnTo>
                    <a:pt x="138334" y="136931"/>
                  </a:lnTo>
                  <a:lnTo>
                    <a:pt x="151067" y="131576"/>
                  </a:lnTo>
                  <a:lnTo>
                    <a:pt x="125586" y="126068"/>
                  </a:lnTo>
                  <a:lnTo>
                    <a:pt x="123765" y="120560"/>
                  </a:lnTo>
                  <a:lnTo>
                    <a:pt x="120122" y="115053"/>
                  </a:lnTo>
                  <a:lnTo>
                    <a:pt x="103747" y="115053"/>
                  </a:lnTo>
                  <a:lnTo>
                    <a:pt x="107389" y="98682"/>
                  </a:lnTo>
                  <a:lnTo>
                    <a:pt x="96462" y="96846"/>
                  </a:lnTo>
                  <a:lnTo>
                    <a:pt x="87371" y="91338"/>
                  </a:lnTo>
                  <a:lnTo>
                    <a:pt x="101926" y="85830"/>
                  </a:lnTo>
                  <a:lnTo>
                    <a:pt x="67344" y="78487"/>
                  </a:lnTo>
                  <a:lnTo>
                    <a:pt x="67344" y="71143"/>
                  </a:lnTo>
                  <a:lnTo>
                    <a:pt x="61884" y="67624"/>
                  </a:lnTo>
                  <a:lnTo>
                    <a:pt x="67344" y="62116"/>
                  </a:lnTo>
                  <a:lnTo>
                    <a:pt x="60064" y="56608"/>
                  </a:lnTo>
                  <a:lnTo>
                    <a:pt x="41863" y="52936"/>
                  </a:lnTo>
                  <a:lnTo>
                    <a:pt x="45503" y="45592"/>
                  </a:lnTo>
                  <a:lnTo>
                    <a:pt x="27302" y="45592"/>
                  </a:lnTo>
                  <a:lnTo>
                    <a:pt x="21842" y="32894"/>
                  </a:lnTo>
                  <a:lnTo>
                    <a:pt x="29122" y="31058"/>
                  </a:lnTo>
                  <a:lnTo>
                    <a:pt x="14561" y="21878"/>
                  </a:lnTo>
                  <a:lnTo>
                    <a:pt x="18201" y="16370"/>
                  </a:lnTo>
                  <a:lnTo>
                    <a:pt x="10921" y="1637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rgbClr val="F5E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918735" y="4246797"/>
              <a:ext cx="136513" cy="11520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047964" y="4729347"/>
              <a:ext cx="153035" cy="40640"/>
            </a:xfrm>
            <a:custGeom>
              <a:avLst/>
              <a:gdLst/>
              <a:ahLst/>
              <a:cxnLst/>
              <a:rect l="l" t="t" r="r" b="b"/>
              <a:pathLst>
                <a:path w="153034" h="40639">
                  <a:moveTo>
                    <a:pt x="120137" y="0"/>
                  </a:moveTo>
                  <a:lnTo>
                    <a:pt x="105568" y="7343"/>
                  </a:lnTo>
                  <a:lnTo>
                    <a:pt x="101925" y="7343"/>
                  </a:lnTo>
                  <a:lnTo>
                    <a:pt x="96462" y="3671"/>
                  </a:lnTo>
                  <a:lnTo>
                    <a:pt x="89192" y="9179"/>
                  </a:lnTo>
                  <a:lnTo>
                    <a:pt x="85550" y="0"/>
                  </a:lnTo>
                  <a:lnTo>
                    <a:pt x="74623" y="3671"/>
                  </a:lnTo>
                  <a:lnTo>
                    <a:pt x="74623" y="9179"/>
                  </a:lnTo>
                  <a:lnTo>
                    <a:pt x="65532" y="9179"/>
                  </a:lnTo>
                  <a:lnTo>
                    <a:pt x="61890" y="5507"/>
                  </a:lnTo>
                  <a:lnTo>
                    <a:pt x="41872" y="11015"/>
                  </a:lnTo>
                  <a:lnTo>
                    <a:pt x="32766" y="11015"/>
                  </a:lnTo>
                  <a:lnTo>
                    <a:pt x="32766" y="16523"/>
                  </a:lnTo>
                  <a:lnTo>
                    <a:pt x="23660" y="18206"/>
                  </a:lnTo>
                  <a:lnTo>
                    <a:pt x="12748" y="18206"/>
                  </a:lnTo>
                  <a:lnTo>
                    <a:pt x="12748" y="27386"/>
                  </a:lnTo>
                  <a:lnTo>
                    <a:pt x="5463" y="27386"/>
                  </a:lnTo>
                  <a:lnTo>
                    <a:pt x="0" y="29222"/>
                  </a:lnTo>
                  <a:lnTo>
                    <a:pt x="10927" y="38402"/>
                  </a:lnTo>
                  <a:lnTo>
                    <a:pt x="16375" y="40237"/>
                  </a:lnTo>
                  <a:lnTo>
                    <a:pt x="23660" y="40237"/>
                  </a:lnTo>
                  <a:lnTo>
                    <a:pt x="29123" y="32894"/>
                  </a:lnTo>
                  <a:lnTo>
                    <a:pt x="27302" y="29222"/>
                  </a:lnTo>
                  <a:lnTo>
                    <a:pt x="38229" y="31058"/>
                  </a:lnTo>
                  <a:lnTo>
                    <a:pt x="40051" y="31058"/>
                  </a:lnTo>
                  <a:lnTo>
                    <a:pt x="40051" y="21878"/>
                  </a:lnTo>
                  <a:lnTo>
                    <a:pt x="56426" y="21878"/>
                  </a:lnTo>
                  <a:lnTo>
                    <a:pt x="54605" y="18206"/>
                  </a:lnTo>
                  <a:lnTo>
                    <a:pt x="67353" y="21878"/>
                  </a:lnTo>
                  <a:lnTo>
                    <a:pt x="72802" y="14687"/>
                  </a:lnTo>
                  <a:lnTo>
                    <a:pt x="81908" y="18206"/>
                  </a:lnTo>
                  <a:lnTo>
                    <a:pt x="83729" y="11015"/>
                  </a:lnTo>
                  <a:lnTo>
                    <a:pt x="89192" y="16523"/>
                  </a:lnTo>
                  <a:lnTo>
                    <a:pt x="96462" y="18206"/>
                  </a:lnTo>
                  <a:lnTo>
                    <a:pt x="105568" y="16523"/>
                  </a:lnTo>
                  <a:lnTo>
                    <a:pt x="112853" y="18206"/>
                  </a:lnTo>
                  <a:lnTo>
                    <a:pt x="116495" y="14687"/>
                  </a:lnTo>
                  <a:lnTo>
                    <a:pt x="120138" y="16523"/>
                  </a:lnTo>
                  <a:lnTo>
                    <a:pt x="118316" y="20042"/>
                  </a:lnTo>
                  <a:lnTo>
                    <a:pt x="143798" y="20042"/>
                  </a:lnTo>
                  <a:lnTo>
                    <a:pt x="152889" y="14687"/>
                  </a:lnTo>
                  <a:lnTo>
                    <a:pt x="147425" y="11015"/>
                  </a:lnTo>
                  <a:lnTo>
                    <a:pt x="141977" y="9179"/>
                  </a:lnTo>
                  <a:lnTo>
                    <a:pt x="152888" y="5507"/>
                  </a:lnTo>
                  <a:lnTo>
                    <a:pt x="129228" y="7343"/>
                  </a:lnTo>
                  <a:lnTo>
                    <a:pt x="120138" y="9179"/>
                  </a:lnTo>
                  <a:lnTo>
                    <a:pt x="120137" y="0"/>
                  </a:lnTo>
                  <a:close/>
                </a:path>
              </a:pathLst>
            </a:custGeom>
            <a:solidFill>
              <a:srgbClr val="BE66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078909" y="4634336"/>
              <a:ext cx="160173" cy="749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362848" y="4619648"/>
              <a:ext cx="259079" cy="90170"/>
            </a:xfrm>
            <a:custGeom>
              <a:avLst/>
              <a:gdLst/>
              <a:ahLst/>
              <a:cxnLst/>
              <a:rect l="l" t="t" r="r" b="b"/>
              <a:pathLst>
                <a:path w="259079" h="90170">
                  <a:moveTo>
                    <a:pt x="258457" y="0"/>
                  </a:moveTo>
                  <a:lnTo>
                    <a:pt x="222063" y="14687"/>
                  </a:lnTo>
                  <a:lnTo>
                    <a:pt x="171100" y="49417"/>
                  </a:lnTo>
                  <a:lnTo>
                    <a:pt x="76444" y="69460"/>
                  </a:lnTo>
                  <a:lnTo>
                    <a:pt x="0" y="89655"/>
                  </a:lnTo>
                  <a:lnTo>
                    <a:pt x="143798" y="69460"/>
                  </a:lnTo>
                  <a:lnTo>
                    <a:pt x="207494" y="38402"/>
                  </a:lnTo>
                  <a:lnTo>
                    <a:pt x="258457" y="0"/>
                  </a:lnTo>
                  <a:close/>
                </a:path>
              </a:pathLst>
            </a:custGeom>
            <a:solidFill>
              <a:srgbClr val="BCB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611136" y="4950426"/>
              <a:ext cx="189297" cy="8231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553967" y="5442110"/>
              <a:ext cx="875461" cy="13286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018043" y="3596258"/>
              <a:ext cx="282575" cy="230504"/>
            </a:xfrm>
            <a:custGeom>
              <a:avLst/>
              <a:gdLst/>
              <a:ahLst/>
              <a:cxnLst/>
              <a:rect l="l" t="t" r="r" b="b"/>
              <a:pathLst>
                <a:path w="282575" h="230504">
                  <a:moveTo>
                    <a:pt x="282206" y="224751"/>
                  </a:moveTo>
                  <a:lnTo>
                    <a:pt x="278536" y="222923"/>
                  </a:lnTo>
                  <a:lnTo>
                    <a:pt x="269354" y="222923"/>
                  </a:lnTo>
                  <a:lnTo>
                    <a:pt x="267677" y="221081"/>
                  </a:lnTo>
                  <a:lnTo>
                    <a:pt x="242112" y="197370"/>
                  </a:lnTo>
                  <a:lnTo>
                    <a:pt x="238442" y="191858"/>
                  </a:lnTo>
                  <a:lnTo>
                    <a:pt x="236601" y="186359"/>
                  </a:lnTo>
                  <a:lnTo>
                    <a:pt x="174777" y="62128"/>
                  </a:lnTo>
                  <a:lnTo>
                    <a:pt x="174777" y="142595"/>
                  </a:lnTo>
                  <a:lnTo>
                    <a:pt x="83718" y="142595"/>
                  </a:lnTo>
                  <a:lnTo>
                    <a:pt x="103759" y="102362"/>
                  </a:lnTo>
                  <a:lnTo>
                    <a:pt x="105600" y="100520"/>
                  </a:lnTo>
                  <a:lnTo>
                    <a:pt x="129324" y="52946"/>
                  </a:lnTo>
                  <a:lnTo>
                    <a:pt x="174777" y="142595"/>
                  </a:lnTo>
                  <a:lnTo>
                    <a:pt x="174777" y="62128"/>
                  </a:lnTo>
                  <a:lnTo>
                    <a:pt x="143865" y="0"/>
                  </a:lnTo>
                  <a:lnTo>
                    <a:pt x="136512" y="0"/>
                  </a:lnTo>
                  <a:lnTo>
                    <a:pt x="89230" y="95021"/>
                  </a:lnTo>
                  <a:lnTo>
                    <a:pt x="85763" y="103657"/>
                  </a:lnTo>
                  <a:lnTo>
                    <a:pt x="43776" y="184518"/>
                  </a:lnTo>
                  <a:lnTo>
                    <a:pt x="40093" y="190030"/>
                  </a:lnTo>
                  <a:lnTo>
                    <a:pt x="38265" y="195529"/>
                  </a:lnTo>
                  <a:lnTo>
                    <a:pt x="34594" y="201041"/>
                  </a:lnTo>
                  <a:lnTo>
                    <a:pt x="32753" y="204711"/>
                  </a:lnTo>
                  <a:lnTo>
                    <a:pt x="25565" y="212051"/>
                  </a:lnTo>
                  <a:lnTo>
                    <a:pt x="21882" y="217411"/>
                  </a:lnTo>
                  <a:lnTo>
                    <a:pt x="18211" y="219252"/>
                  </a:lnTo>
                  <a:lnTo>
                    <a:pt x="12852" y="221081"/>
                  </a:lnTo>
                  <a:lnTo>
                    <a:pt x="11023" y="221081"/>
                  </a:lnTo>
                  <a:lnTo>
                    <a:pt x="7353" y="222923"/>
                  </a:lnTo>
                  <a:lnTo>
                    <a:pt x="3670" y="222923"/>
                  </a:lnTo>
                  <a:lnTo>
                    <a:pt x="0" y="224751"/>
                  </a:lnTo>
                  <a:lnTo>
                    <a:pt x="0" y="230263"/>
                  </a:lnTo>
                  <a:lnTo>
                    <a:pt x="83718" y="230263"/>
                  </a:lnTo>
                  <a:lnTo>
                    <a:pt x="83718" y="224751"/>
                  </a:lnTo>
                  <a:lnTo>
                    <a:pt x="78359" y="222923"/>
                  </a:lnTo>
                  <a:lnTo>
                    <a:pt x="69176" y="222923"/>
                  </a:lnTo>
                  <a:lnTo>
                    <a:pt x="67335" y="221081"/>
                  </a:lnTo>
                  <a:lnTo>
                    <a:pt x="61988" y="219252"/>
                  </a:lnTo>
                  <a:lnTo>
                    <a:pt x="54635" y="215582"/>
                  </a:lnTo>
                  <a:lnTo>
                    <a:pt x="52806" y="210223"/>
                  </a:lnTo>
                  <a:lnTo>
                    <a:pt x="52806" y="206552"/>
                  </a:lnTo>
                  <a:lnTo>
                    <a:pt x="56476" y="195529"/>
                  </a:lnTo>
                  <a:lnTo>
                    <a:pt x="60147" y="190030"/>
                  </a:lnTo>
                  <a:lnTo>
                    <a:pt x="76517" y="155295"/>
                  </a:lnTo>
                  <a:lnTo>
                    <a:pt x="180289" y="155295"/>
                  </a:lnTo>
                  <a:lnTo>
                    <a:pt x="198501" y="190030"/>
                  </a:lnTo>
                  <a:lnTo>
                    <a:pt x="198501" y="193700"/>
                  </a:lnTo>
                  <a:lnTo>
                    <a:pt x="202018" y="201041"/>
                  </a:lnTo>
                  <a:lnTo>
                    <a:pt x="203847" y="206552"/>
                  </a:lnTo>
                  <a:lnTo>
                    <a:pt x="203847" y="210223"/>
                  </a:lnTo>
                  <a:lnTo>
                    <a:pt x="202018" y="215582"/>
                  </a:lnTo>
                  <a:lnTo>
                    <a:pt x="198501" y="221081"/>
                  </a:lnTo>
                  <a:lnTo>
                    <a:pt x="194818" y="221081"/>
                  </a:lnTo>
                  <a:lnTo>
                    <a:pt x="189318" y="222923"/>
                  </a:lnTo>
                  <a:lnTo>
                    <a:pt x="180289" y="222923"/>
                  </a:lnTo>
                  <a:lnTo>
                    <a:pt x="176606" y="224751"/>
                  </a:lnTo>
                  <a:lnTo>
                    <a:pt x="176606" y="230263"/>
                  </a:lnTo>
                  <a:lnTo>
                    <a:pt x="282206" y="230263"/>
                  </a:lnTo>
                  <a:lnTo>
                    <a:pt x="282206" y="224751"/>
                  </a:lnTo>
                  <a:close/>
                </a:path>
              </a:pathLst>
            </a:custGeom>
            <a:solidFill>
              <a:srgbClr val="625E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058137" y="3581577"/>
              <a:ext cx="280670" cy="230504"/>
            </a:xfrm>
            <a:custGeom>
              <a:avLst/>
              <a:gdLst/>
              <a:ahLst/>
              <a:cxnLst/>
              <a:rect l="l" t="t" r="r" b="b"/>
              <a:pathLst>
                <a:path w="280670" h="230504">
                  <a:moveTo>
                    <a:pt x="280225" y="223062"/>
                  </a:moveTo>
                  <a:lnTo>
                    <a:pt x="276707" y="223062"/>
                  </a:lnTo>
                  <a:lnTo>
                    <a:pt x="273037" y="221234"/>
                  </a:lnTo>
                  <a:lnTo>
                    <a:pt x="265684" y="221234"/>
                  </a:lnTo>
                  <a:lnTo>
                    <a:pt x="260324" y="217563"/>
                  </a:lnTo>
                  <a:lnTo>
                    <a:pt x="254825" y="215722"/>
                  </a:lnTo>
                  <a:lnTo>
                    <a:pt x="251142" y="210210"/>
                  </a:lnTo>
                  <a:lnTo>
                    <a:pt x="245795" y="204711"/>
                  </a:lnTo>
                  <a:lnTo>
                    <a:pt x="243954" y="201041"/>
                  </a:lnTo>
                  <a:lnTo>
                    <a:pt x="240284" y="197358"/>
                  </a:lnTo>
                  <a:lnTo>
                    <a:pt x="238442" y="192011"/>
                  </a:lnTo>
                  <a:lnTo>
                    <a:pt x="234772" y="186499"/>
                  </a:lnTo>
                  <a:lnTo>
                    <a:pt x="172935" y="59855"/>
                  </a:lnTo>
                  <a:lnTo>
                    <a:pt x="172935" y="142595"/>
                  </a:lnTo>
                  <a:lnTo>
                    <a:pt x="83718" y="142595"/>
                  </a:lnTo>
                  <a:lnTo>
                    <a:pt x="103771" y="104190"/>
                  </a:lnTo>
                  <a:lnTo>
                    <a:pt x="103771" y="98679"/>
                  </a:lnTo>
                  <a:lnTo>
                    <a:pt x="129171" y="51257"/>
                  </a:lnTo>
                  <a:lnTo>
                    <a:pt x="172935" y="142595"/>
                  </a:lnTo>
                  <a:lnTo>
                    <a:pt x="172935" y="59855"/>
                  </a:lnTo>
                  <a:lnTo>
                    <a:pt x="143713" y="0"/>
                  </a:lnTo>
                  <a:lnTo>
                    <a:pt x="136512" y="0"/>
                  </a:lnTo>
                  <a:lnTo>
                    <a:pt x="89230" y="95161"/>
                  </a:lnTo>
                  <a:lnTo>
                    <a:pt x="83718" y="104190"/>
                  </a:lnTo>
                  <a:lnTo>
                    <a:pt x="83718" y="105892"/>
                  </a:lnTo>
                  <a:lnTo>
                    <a:pt x="43624" y="184670"/>
                  </a:lnTo>
                  <a:lnTo>
                    <a:pt x="36423" y="195681"/>
                  </a:lnTo>
                  <a:lnTo>
                    <a:pt x="34594" y="199199"/>
                  </a:lnTo>
                  <a:lnTo>
                    <a:pt x="32753" y="204711"/>
                  </a:lnTo>
                  <a:lnTo>
                    <a:pt x="29083" y="208381"/>
                  </a:lnTo>
                  <a:lnTo>
                    <a:pt x="27241" y="212051"/>
                  </a:lnTo>
                  <a:lnTo>
                    <a:pt x="23723" y="213880"/>
                  </a:lnTo>
                  <a:lnTo>
                    <a:pt x="21894" y="217563"/>
                  </a:lnTo>
                  <a:lnTo>
                    <a:pt x="18211" y="219392"/>
                  </a:lnTo>
                  <a:lnTo>
                    <a:pt x="12712" y="221234"/>
                  </a:lnTo>
                  <a:lnTo>
                    <a:pt x="7353" y="221234"/>
                  </a:lnTo>
                  <a:lnTo>
                    <a:pt x="3683" y="223062"/>
                  </a:lnTo>
                  <a:lnTo>
                    <a:pt x="0" y="223062"/>
                  </a:lnTo>
                  <a:lnTo>
                    <a:pt x="0" y="230263"/>
                  </a:lnTo>
                  <a:lnTo>
                    <a:pt x="83718" y="230263"/>
                  </a:lnTo>
                  <a:lnTo>
                    <a:pt x="83718" y="223062"/>
                  </a:lnTo>
                  <a:lnTo>
                    <a:pt x="78206" y="223062"/>
                  </a:lnTo>
                  <a:lnTo>
                    <a:pt x="74688" y="221234"/>
                  </a:lnTo>
                  <a:lnTo>
                    <a:pt x="67348" y="221234"/>
                  </a:lnTo>
                  <a:lnTo>
                    <a:pt x="61836" y="219392"/>
                  </a:lnTo>
                  <a:lnTo>
                    <a:pt x="58318" y="219392"/>
                  </a:lnTo>
                  <a:lnTo>
                    <a:pt x="52806" y="213880"/>
                  </a:lnTo>
                  <a:lnTo>
                    <a:pt x="52806" y="204711"/>
                  </a:lnTo>
                  <a:lnTo>
                    <a:pt x="54635" y="201041"/>
                  </a:lnTo>
                  <a:lnTo>
                    <a:pt x="58318" y="190169"/>
                  </a:lnTo>
                  <a:lnTo>
                    <a:pt x="78206" y="153606"/>
                  </a:lnTo>
                  <a:lnTo>
                    <a:pt x="180136" y="153606"/>
                  </a:lnTo>
                  <a:lnTo>
                    <a:pt x="196507" y="186499"/>
                  </a:lnTo>
                  <a:lnTo>
                    <a:pt x="198348" y="193840"/>
                  </a:lnTo>
                  <a:lnTo>
                    <a:pt x="202018" y="199199"/>
                  </a:lnTo>
                  <a:lnTo>
                    <a:pt x="202018" y="204711"/>
                  </a:lnTo>
                  <a:lnTo>
                    <a:pt x="203860" y="210210"/>
                  </a:lnTo>
                  <a:lnTo>
                    <a:pt x="202018" y="213880"/>
                  </a:lnTo>
                  <a:lnTo>
                    <a:pt x="198348" y="219392"/>
                  </a:lnTo>
                  <a:lnTo>
                    <a:pt x="191160" y="223062"/>
                  </a:lnTo>
                  <a:lnTo>
                    <a:pt x="176618" y="223062"/>
                  </a:lnTo>
                  <a:lnTo>
                    <a:pt x="176618" y="230263"/>
                  </a:lnTo>
                  <a:lnTo>
                    <a:pt x="280225" y="230263"/>
                  </a:lnTo>
                  <a:lnTo>
                    <a:pt x="280225" y="223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036255" y="4948593"/>
              <a:ext cx="280670" cy="230504"/>
            </a:xfrm>
            <a:custGeom>
              <a:avLst/>
              <a:gdLst/>
              <a:ahLst/>
              <a:cxnLst/>
              <a:rect l="l" t="t" r="r" b="b"/>
              <a:pathLst>
                <a:path w="280670" h="230504">
                  <a:moveTo>
                    <a:pt x="280377" y="223075"/>
                  </a:moveTo>
                  <a:lnTo>
                    <a:pt x="273024" y="221234"/>
                  </a:lnTo>
                  <a:lnTo>
                    <a:pt x="265836" y="221234"/>
                  </a:lnTo>
                  <a:lnTo>
                    <a:pt x="260324" y="217563"/>
                  </a:lnTo>
                  <a:lnTo>
                    <a:pt x="254812" y="215722"/>
                  </a:lnTo>
                  <a:lnTo>
                    <a:pt x="251142" y="212051"/>
                  </a:lnTo>
                  <a:lnTo>
                    <a:pt x="245783" y="204711"/>
                  </a:lnTo>
                  <a:lnTo>
                    <a:pt x="243954" y="201041"/>
                  </a:lnTo>
                  <a:lnTo>
                    <a:pt x="240284" y="195681"/>
                  </a:lnTo>
                  <a:lnTo>
                    <a:pt x="238442" y="192011"/>
                  </a:lnTo>
                  <a:lnTo>
                    <a:pt x="236601" y="186512"/>
                  </a:lnTo>
                  <a:lnTo>
                    <a:pt x="174777" y="62179"/>
                  </a:lnTo>
                  <a:lnTo>
                    <a:pt x="174777" y="142595"/>
                  </a:lnTo>
                  <a:lnTo>
                    <a:pt x="83718" y="142595"/>
                  </a:lnTo>
                  <a:lnTo>
                    <a:pt x="103759" y="102362"/>
                  </a:lnTo>
                  <a:lnTo>
                    <a:pt x="105600" y="98844"/>
                  </a:lnTo>
                  <a:lnTo>
                    <a:pt x="129324" y="51257"/>
                  </a:lnTo>
                  <a:lnTo>
                    <a:pt x="174777" y="142595"/>
                  </a:lnTo>
                  <a:lnTo>
                    <a:pt x="174777" y="62179"/>
                  </a:lnTo>
                  <a:lnTo>
                    <a:pt x="143865" y="0"/>
                  </a:lnTo>
                  <a:lnTo>
                    <a:pt x="138353" y="0"/>
                  </a:lnTo>
                  <a:lnTo>
                    <a:pt x="89230" y="95161"/>
                  </a:lnTo>
                  <a:lnTo>
                    <a:pt x="87693" y="98920"/>
                  </a:lnTo>
                  <a:lnTo>
                    <a:pt x="87388" y="98844"/>
                  </a:lnTo>
                  <a:lnTo>
                    <a:pt x="43776" y="184670"/>
                  </a:lnTo>
                  <a:lnTo>
                    <a:pt x="36423" y="195681"/>
                  </a:lnTo>
                  <a:lnTo>
                    <a:pt x="34594" y="201041"/>
                  </a:lnTo>
                  <a:lnTo>
                    <a:pt x="32753" y="204711"/>
                  </a:lnTo>
                  <a:lnTo>
                    <a:pt x="27393" y="212051"/>
                  </a:lnTo>
                  <a:lnTo>
                    <a:pt x="21882" y="217563"/>
                  </a:lnTo>
                  <a:lnTo>
                    <a:pt x="14541" y="221234"/>
                  </a:lnTo>
                  <a:lnTo>
                    <a:pt x="3670" y="221234"/>
                  </a:lnTo>
                  <a:lnTo>
                    <a:pt x="0" y="223075"/>
                  </a:lnTo>
                  <a:lnTo>
                    <a:pt x="0" y="230416"/>
                  </a:lnTo>
                  <a:lnTo>
                    <a:pt x="83718" y="230416"/>
                  </a:lnTo>
                  <a:lnTo>
                    <a:pt x="83718" y="223075"/>
                  </a:lnTo>
                  <a:lnTo>
                    <a:pt x="74688" y="223075"/>
                  </a:lnTo>
                  <a:lnTo>
                    <a:pt x="71018" y="221234"/>
                  </a:lnTo>
                  <a:lnTo>
                    <a:pt x="69176" y="221234"/>
                  </a:lnTo>
                  <a:lnTo>
                    <a:pt x="61988" y="219405"/>
                  </a:lnTo>
                  <a:lnTo>
                    <a:pt x="58305" y="219405"/>
                  </a:lnTo>
                  <a:lnTo>
                    <a:pt x="54635" y="213893"/>
                  </a:lnTo>
                  <a:lnTo>
                    <a:pt x="52806" y="208381"/>
                  </a:lnTo>
                  <a:lnTo>
                    <a:pt x="52806" y="204711"/>
                  </a:lnTo>
                  <a:lnTo>
                    <a:pt x="54635" y="201041"/>
                  </a:lnTo>
                  <a:lnTo>
                    <a:pt x="56476" y="195681"/>
                  </a:lnTo>
                  <a:lnTo>
                    <a:pt x="60147" y="190182"/>
                  </a:lnTo>
                  <a:lnTo>
                    <a:pt x="78359" y="153606"/>
                  </a:lnTo>
                  <a:lnTo>
                    <a:pt x="180289" y="153606"/>
                  </a:lnTo>
                  <a:lnTo>
                    <a:pt x="194830" y="186512"/>
                  </a:lnTo>
                  <a:lnTo>
                    <a:pt x="198501" y="193852"/>
                  </a:lnTo>
                  <a:lnTo>
                    <a:pt x="200177" y="195681"/>
                  </a:lnTo>
                  <a:lnTo>
                    <a:pt x="202018" y="199351"/>
                  </a:lnTo>
                  <a:lnTo>
                    <a:pt x="203860" y="204711"/>
                  </a:lnTo>
                  <a:lnTo>
                    <a:pt x="203860" y="208381"/>
                  </a:lnTo>
                  <a:lnTo>
                    <a:pt x="202018" y="213893"/>
                  </a:lnTo>
                  <a:lnTo>
                    <a:pt x="198501" y="219405"/>
                  </a:lnTo>
                  <a:lnTo>
                    <a:pt x="194830" y="219405"/>
                  </a:lnTo>
                  <a:lnTo>
                    <a:pt x="189318" y="221234"/>
                  </a:lnTo>
                  <a:lnTo>
                    <a:pt x="187477" y="221234"/>
                  </a:lnTo>
                  <a:lnTo>
                    <a:pt x="183807" y="223075"/>
                  </a:lnTo>
                  <a:lnTo>
                    <a:pt x="176618" y="223075"/>
                  </a:lnTo>
                  <a:lnTo>
                    <a:pt x="176618" y="230416"/>
                  </a:lnTo>
                  <a:lnTo>
                    <a:pt x="280377" y="230416"/>
                  </a:lnTo>
                  <a:lnTo>
                    <a:pt x="280377" y="223075"/>
                  </a:lnTo>
                  <a:close/>
                </a:path>
              </a:pathLst>
            </a:custGeom>
            <a:solidFill>
              <a:srgbClr val="625E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076349" y="4932222"/>
              <a:ext cx="282575" cy="230504"/>
            </a:xfrm>
            <a:custGeom>
              <a:avLst/>
              <a:gdLst/>
              <a:ahLst/>
              <a:cxnLst/>
              <a:rect l="l" t="t" r="r" b="b"/>
              <a:pathLst>
                <a:path w="282575" h="230504">
                  <a:moveTo>
                    <a:pt x="282067" y="222923"/>
                  </a:moveTo>
                  <a:lnTo>
                    <a:pt x="269354" y="222923"/>
                  </a:lnTo>
                  <a:lnTo>
                    <a:pt x="267525" y="221081"/>
                  </a:lnTo>
                  <a:lnTo>
                    <a:pt x="260324" y="219252"/>
                  </a:lnTo>
                  <a:lnTo>
                    <a:pt x="256654" y="217411"/>
                  </a:lnTo>
                  <a:lnTo>
                    <a:pt x="245643" y="206552"/>
                  </a:lnTo>
                  <a:lnTo>
                    <a:pt x="243954" y="201041"/>
                  </a:lnTo>
                  <a:lnTo>
                    <a:pt x="240284" y="197370"/>
                  </a:lnTo>
                  <a:lnTo>
                    <a:pt x="236613" y="186347"/>
                  </a:lnTo>
                  <a:lnTo>
                    <a:pt x="174777" y="62318"/>
                  </a:lnTo>
                  <a:lnTo>
                    <a:pt x="174777" y="142595"/>
                  </a:lnTo>
                  <a:lnTo>
                    <a:pt x="83718" y="142595"/>
                  </a:lnTo>
                  <a:lnTo>
                    <a:pt x="103771" y="104190"/>
                  </a:lnTo>
                  <a:lnTo>
                    <a:pt x="105600" y="100520"/>
                  </a:lnTo>
                  <a:lnTo>
                    <a:pt x="131013" y="52946"/>
                  </a:lnTo>
                  <a:lnTo>
                    <a:pt x="174777" y="142595"/>
                  </a:lnTo>
                  <a:lnTo>
                    <a:pt x="174777" y="62318"/>
                  </a:lnTo>
                  <a:lnTo>
                    <a:pt x="143713" y="0"/>
                  </a:lnTo>
                  <a:lnTo>
                    <a:pt x="136512" y="0"/>
                  </a:lnTo>
                  <a:lnTo>
                    <a:pt x="89230" y="95008"/>
                  </a:lnTo>
                  <a:lnTo>
                    <a:pt x="85712" y="103809"/>
                  </a:lnTo>
                  <a:lnTo>
                    <a:pt x="43624" y="186347"/>
                  </a:lnTo>
                  <a:lnTo>
                    <a:pt x="40106" y="190030"/>
                  </a:lnTo>
                  <a:lnTo>
                    <a:pt x="38265" y="195529"/>
                  </a:lnTo>
                  <a:lnTo>
                    <a:pt x="30924" y="206552"/>
                  </a:lnTo>
                  <a:lnTo>
                    <a:pt x="25412" y="212051"/>
                  </a:lnTo>
                  <a:lnTo>
                    <a:pt x="21894" y="217411"/>
                  </a:lnTo>
                  <a:lnTo>
                    <a:pt x="14541" y="221081"/>
                  </a:lnTo>
                  <a:lnTo>
                    <a:pt x="10871" y="221081"/>
                  </a:lnTo>
                  <a:lnTo>
                    <a:pt x="7200" y="222923"/>
                  </a:lnTo>
                  <a:lnTo>
                    <a:pt x="0" y="222923"/>
                  </a:lnTo>
                  <a:lnTo>
                    <a:pt x="0" y="230263"/>
                  </a:lnTo>
                  <a:lnTo>
                    <a:pt x="83718" y="230263"/>
                  </a:lnTo>
                  <a:lnTo>
                    <a:pt x="83718" y="222923"/>
                  </a:lnTo>
                  <a:lnTo>
                    <a:pt x="67348" y="222923"/>
                  </a:lnTo>
                  <a:lnTo>
                    <a:pt x="61836" y="221081"/>
                  </a:lnTo>
                  <a:lnTo>
                    <a:pt x="59994" y="219252"/>
                  </a:lnTo>
                  <a:lnTo>
                    <a:pt x="54635" y="215722"/>
                  </a:lnTo>
                  <a:lnTo>
                    <a:pt x="52806" y="210223"/>
                  </a:lnTo>
                  <a:lnTo>
                    <a:pt x="52806" y="206552"/>
                  </a:lnTo>
                  <a:lnTo>
                    <a:pt x="54635" y="202882"/>
                  </a:lnTo>
                  <a:lnTo>
                    <a:pt x="56476" y="197370"/>
                  </a:lnTo>
                  <a:lnTo>
                    <a:pt x="76377" y="155295"/>
                  </a:lnTo>
                  <a:lnTo>
                    <a:pt x="180136" y="155295"/>
                  </a:lnTo>
                  <a:lnTo>
                    <a:pt x="198348" y="190030"/>
                  </a:lnTo>
                  <a:lnTo>
                    <a:pt x="200190" y="195529"/>
                  </a:lnTo>
                  <a:lnTo>
                    <a:pt x="200190" y="197370"/>
                  </a:lnTo>
                  <a:lnTo>
                    <a:pt x="202018" y="201041"/>
                  </a:lnTo>
                  <a:lnTo>
                    <a:pt x="203860" y="206552"/>
                  </a:lnTo>
                  <a:lnTo>
                    <a:pt x="203860" y="215722"/>
                  </a:lnTo>
                  <a:lnTo>
                    <a:pt x="198348" y="221081"/>
                  </a:lnTo>
                  <a:lnTo>
                    <a:pt x="194678" y="221081"/>
                  </a:lnTo>
                  <a:lnTo>
                    <a:pt x="189318" y="222923"/>
                  </a:lnTo>
                  <a:lnTo>
                    <a:pt x="178295" y="222923"/>
                  </a:lnTo>
                  <a:lnTo>
                    <a:pt x="178295" y="230263"/>
                  </a:lnTo>
                  <a:lnTo>
                    <a:pt x="282067" y="230263"/>
                  </a:lnTo>
                  <a:lnTo>
                    <a:pt x="282067" y="222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054467" y="4687277"/>
              <a:ext cx="262255" cy="225425"/>
            </a:xfrm>
            <a:custGeom>
              <a:avLst/>
              <a:gdLst/>
              <a:ahLst/>
              <a:cxnLst/>
              <a:rect l="l" t="t" r="r" b="b"/>
              <a:pathLst>
                <a:path w="262254" h="225425">
                  <a:moveTo>
                    <a:pt x="262166" y="217563"/>
                  </a:moveTo>
                  <a:lnTo>
                    <a:pt x="251142" y="217563"/>
                  </a:lnTo>
                  <a:lnTo>
                    <a:pt x="247624" y="215722"/>
                  </a:lnTo>
                  <a:lnTo>
                    <a:pt x="242112" y="215722"/>
                  </a:lnTo>
                  <a:lnTo>
                    <a:pt x="238442" y="213893"/>
                  </a:lnTo>
                  <a:lnTo>
                    <a:pt x="232930" y="212051"/>
                  </a:lnTo>
                  <a:lnTo>
                    <a:pt x="231254" y="210223"/>
                  </a:lnTo>
                  <a:lnTo>
                    <a:pt x="227571" y="210223"/>
                  </a:lnTo>
                  <a:lnTo>
                    <a:pt x="223901" y="206540"/>
                  </a:lnTo>
                  <a:lnTo>
                    <a:pt x="220230" y="204711"/>
                  </a:lnTo>
                  <a:lnTo>
                    <a:pt x="213042" y="197370"/>
                  </a:lnTo>
                  <a:lnTo>
                    <a:pt x="207530" y="193852"/>
                  </a:lnTo>
                  <a:lnTo>
                    <a:pt x="194830" y="181000"/>
                  </a:lnTo>
                  <a:lnTo>
                    <a:pt x="140182" y="115201"/>
                  </a:lnTo>
                  <a:lnTo>
                    <a:pt x="143865" y="115201"/>
                  </a:lnTo>
                  <a:lnTo>
                    <a:pt x="151053" y="111531"/>
                  </a:lnTo>
                  <a:lnTo>
                    <a:pt x="154724" y="111531"/>
                  </a:lnTo>
                  <a:lnTo>
                    <a:pt x="169265" y="107861"/>
                  </a:lnTo>
                  <a:lnTo>
                    <a:pt x="191147" y="93332"/>
                  </a:lnTo>
                  <a:lnTo>
                    <a:pt x="192989" y="89662"/>
                  </a:lnTo>
                  <a:lnTo>
                    <a:pt x="196659" y="85979"/>
                  </a:lnTo>
                  <a:lnTo>
                    <a:pt x="198501" y="82308"/>
                  </a:lnTo>
                  <a:lnTo>
                    <a:pt x="200177" y="76809"/>
                  </a:lnTo>
                  <a:lnTo>
                    <a:pt x="202018" y="73139"/>
                  </a:lnTo>
                  <a:lnTo>
                    <a:pt x="205689" y="62115"/>
                  </a:lnTo>
                  <a:lnTo>
                    <a:pt x="205689" y="53086"/>
                  </a:lnTo>
                  <a:lnTo>
                    <a:pt x="203860" y="47586"/>
                  </a:lnTo>
                  <a:lnTo>
                    <a:pt x="202018" y="43916"/>
                  </a:lnTo>
                  <a:lnTo>
                    <a:pt x="202018" y="40233"/>
                  </a:lnTo>
                  <a:lnTo>
                    <a:pt x="200177" y="34734"/>
                  </a:lnTo>
                  <a:lnTo>
                    <a:pt x="198501" y="31064"/>
                  </a:lnTo>
                  <a:lnTo>
                    <a:pt x="194830" y="27393"/>
                  </a:lnTo>
                  <a:lnTo>
                    <a:pt x="191147" y="25704"/>
                  </a:lnTo>
                  <a:lnTo>
                    <a:pt x="187477" y="20193"/>
                  </a:lnTo>
                  <a:lnTo>
                    <a:pt x="183807" y="18364"/>
                  </a:lnTo>
                  <a:lnTo>
                    <a:pt x="180289" y="14693"/>
                  </a:lnTo>
                  <a:lnTo>
                    <a:pt x="176618" y="12852"/>
                  </a:lnTo>
                  <a:lnTo>
                    <a:pt x="171107" y="9182"/>
                  </a:lnTo>
                  <a:lnTo>
                    <a:pt x="165595" y="7340"/>
                  </a:lnTo>
                  <a:lnTo>
                    <a:pt x="162077" y="5511"/>
                  </a:lnTo>
                  <a:lnTo>
                    <a:pt x="162077" y="60286"/>
                  </a:lnTo>
                  <a:lnTo>
                    <a:pt x="160235" y="65786"/>
                  </a:lnTo>
                  <a:lnTo>
                    <a:pt x="160235" y="69456"/>
                  </a:lnTo>
                  <a:lnTo>
                    <a:pt x="156565" y="80479"/>
                  </a:lnTo>
                  <a:lnTo>
                    <a:pt x="152895" y="84150"/>
                  </a:lnTo>
                  <a:lnTo>
                    <a:pt x="151053" y="87820"/>
                  </a:lnTo>
                  <a:lnTo>
                    <a:pt x="145694" y="91490"/>
                  </a:lnTo>
                  <a:lnTo>
                    <a:pt x="143865" y="95008"/>
                  </a:lnTo>
                  <a:lnTo>
                    <a:pt x="125653" y="104190"/>
                  </a:lnTo>
                  <a:lnTo>
                    <a:pt x="118300" y="106032"/>
                  </a:lnTo>
                  <a:lnTo>
                    <a:pt x="114630" y="106032"/>
                  </a:lnTo>
                  <a:lnTo>
                    <a:pt x="109270" y="107861"/>
                  </a:lnTo>
                  <a:lnTo>
                    <a:pt x="98259" y="107861"/>
                  </a:lnTo>
                  <a:lnTo>
                    <a:pt x="92900" y="109702"/>
                  </a:lnTo>
                  <a:lnTo>
                    <a:pt x="74688" y="109702"/>
                  </a:lnTo>
                  <a:lnTo>
                    <a:pt x="72847" y="18364"/>
                  </a:lnTo>
                  <a:lnTo>
                    <a:pt x="74688" y="16522"/>
                  </a:lnTo>
                  <a:lnTo>
                    <a:pt x="74688" y="12852"/>
                  </a:lnTo>
                  <a:lnTo>
                    <a:pt x="76517" y="12852"/>
                  </a:lnTo>
                  <a:lnTo>
                    <a:pt x="80048" y="11010"/>
                  </a:lnTo>
                  <a:lnTo>
                    <a:pt x="89230" y="11010"/>
                  </a:lnTo>
                  <a:lnTo>
                    <a:pt x="96418" y="12852"/>
                  </a:lnTo>
                  <a:lnTo>
                    <a:pt x="121970" y="12852"/>
                  </a:lnTo>
                  <a:lnTo>
                    <a:pt x="136512" y="20193"/>
                  </a:lnTo>
                  <a:lnTo>
                    <a:pt x="142024" y="22034"/>
                  </a:lnTo>
                  <a:lnTo>
                    <a:pt x="152895" y="32893"/>
                  </a:lnTo>
                  <a:lnTo>
                    <a:pt x="154724" y="36563"/>
                  </a:lnTo>
                  <a:lnTo>
                    <a:pt x="158394" y="40233"/>
                  </a:lnTo>
                  <a:lnTo>
                    <a:pt x="158394" y="43916"/>
                  </a:lnTo>
                  <a:lnTo>
                    <a:pt x="160235" y="49415"/>
                  </a:lnTo>
                  <a:lnTo>
                    <a:pt x="160235" y="54927"/>
                  </a:lnTo>
                  <a:lnTo>
                    <a:pt x="162077" y="60286"/>
                  </a:lnTo>
                  <a:lnTo>
                    <a:pt x="162077" y="5511"/>
                  </a:lnTo>
                  <a:lnTo>
                    <a:pt x="156565" y="3670"/>
                  </a:lnTo>
                  <a:lnTo>
                    <a:pt x="151053" y="3670"/>
                  </a:lnTo>
                  <a:lnTo>
                    <a:pt x="145694" y="1841"/>
                  </a:lnTo>
                  <a:lnTo>
                    <a:pt x="132842" y="1841"/>
                  </a:lnTo>
                  <a:lnTo>
                    <a:pt x="127482" y="0"/>
                  </a:lnTo>
                  <a:lnTo>
                    <a:pt x="0" y="0"/>
                  </a:lnTo>
                  <a:lnTo>
                    <a:pt x="0" y="7340"/>
                  </a:lnTo>
                  <a:lnTo>
                    <a:pt x="27393" y="7340"/>
                  </a:lnTo>
                  <a:lnTo>
                    <a:pt x="32753" y="11010"/>
                  </a:lnTo>
                  <a:lnTo>
                    <a:pt x="36423" y="16522"/>
                  </a:lnTo>
                  <a:lnTo>
                    <a:pt x="38265" y="22034"/>
                  </a:lnTo>
                  <a:lnTo>
                    <a:pt x="38265" y="31064"/>
                  </a:lnTo>
                  <a:lnTo>
                    <a:pt x="36423" y="32893"/>
                  </a:lnTo>
                  <a:lnTo>
                    <a:pt x="36423" y="34734"/>
                  </a:lnTo>
                  <a:lnTo>
                    <a:pt x="36423" y="38404"/>
                  </a:lnTo>
                  <a:lnTo>
                    <a:pt x="36423" y="40233"/>
                  </a:lnTo>
                  <a:lnTo>
                    <a:pt x="36423" y="201041"/>
                  </a:lnTo>
                  <a:lnTo>
                    <a:pt x="34594" y="204711"/>
                  </a:lnTo>
                  <a:lnTo>
                    <a:pt x="32753" y="210223"/>
                  </a:lnTo>
                  <a:lnTo>
                    <a:pt x="27393" y="212051"/>
                  </a:lnTo>
                  <a:lnTo>
                    <a:pt x="21882" y="215722"/>
                  </a:lnTo>
                  <a:lnTo>
                    <a:pt x="18211" y="215722"/>
                  </a:lnTo>
                  <a:lnTo>
                    <a:pt x="16383" y="217563"/>
                  </a:lnTo>
                  <a:lnTo>
                    <a:pt x="0" y="217563"/>
                  </a:lnTo>
                  <a:lnTo>
                    <a:pt x="0" y="224904"/>
                  </a:lnTo>
                  <a:lnTo>
                    <a:pt x="112941" y="224904"/>
                  </a:lnTo>
                  <a:lnTo>
                    <a:pt x="112941" y="217563"/>
                  </a:lnTo>
                  <a:lnTo>
                    <a:pt x="89230" y="217563"/>
                  </a:lnTo>
                  <a:lnTo>
                    <a:pt x="83718" y="213893"/>
                  </a:lnTo>
                  <a:lnTo>
                    <a:pt x="80048" y="212051"/>
                  </a:lnTo>
                  <a:lnTo>
                    <a:pt x="78359" y="208381"/>
                  </a:lnTo>
                  <a:lnTo>
                    <a:pt x="74688" y="197370"/>
                  </a:lnTo>
                  <a:lnTo>
                    <a:pt x="74688" y="120713"/>
                  </a:lnTo>
                  <a:lnTo>
                    <a:pt x="101930" y="120713"/>
                  </a:lnTo>
                  <a:lnTo>
                    <a:pt x="191147" y="224904"/>
                  </a:lnTo>
                  <a:lnTo>
                    <a:pt x="262166" y="224904"/>
                  </a:lnTo>
                  <a:lnTo>
                    <a:pt x="262166" y="217563"/>
                  </a:lnTo>
                  <a:close/>
                </a:path>
              </a:pathLst>
            </a:custGeom>
            <a:solidFill>
              <a:srgbClr val="625E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094561" y="4672748"/>
              <a:ext cx="264160" cy="224790"/>
            </a:xfrm>
            <a:custGeom>
              <a:avLst/>
              <a:gdLst/>
              <a:ahLst/>
              <a:cxnLst/>
              <a:rect l="l" t="t" r="r" b="b"/>
              <a:pathLst>
                <a:path w="264159" h="224789">
                  <a:moveTo>
                    <a:pt x="263855" y="221068"/>
                  </a:moveTo>
                  <a:lnTo>
                    <a:pt x="252984" y="217398"/>
                  </a:lnTo>
                  <a:lnTo>
                    <a:pt x="247472" y="217398"/>
                  </a:lnTo>
                  <a:lnTo>
                    <a:pt x="243801" y="215569"/>
                  </a:lnTo>
                  <a:lnTo>
                    <a:pt x="240284" y="215569"/>
                  </a:lnTo>
                  <a:lnTo>
                    <a:pt x="225742" y="208381"/>
                  </a:lnTo>
                  <a:lnTo>
                    <a:pt x="220230" y="206540"/>
                  </a:lnTo>
                  <a:lnTo>
                    <a:pt x="200190" y="186347"/>
                  </a:lnTo>
                  <a:lnTo>
                    <a:pt x="196507" y="180835"/>
                  </a:lnTo>
                  <a:lnTo>
                    <a:pt x="141871" y="115049"/>
                  </a:lnTo>
                  <a:lnTo>
                    <a:pt x="145542" y="115049"/>
                  </a:lnTo>
                  <a:lnTo>
                    <a:pt x="149225" y="113207"/>
                  </a:lnTo>
                  <a:lnTo>
                    <a:pt x="156565" y="113207"/>
                  </a:lnTo>
                  <a:lnTo>
                    <a:pt x="163766" y="109537"/>
                  </a:lnTo>
                  <a:lnTo>
                    <a:pt x="171107" y="107861"/>
                  </a:lnTo>
                  <a:lnTo>
                    <a:pt x="181978" y="100507"/>
                  </a:lnTo>
                  <a:lnTo>
                    <a:pt x="185648" y="98679"/>
                  </a:lnTo>
                  <a:lnTo>
                    <a:pt x="191160" y="95008"/>
                  </a:lnTo>
                  <a:lnTo>
                    <a:pt x="194678" y="89496"/>
                  </a:lnTo>
                  <a:lnTo>
                    <a:pt x="198348" y="85826"/>
                  </a:lnTo>
                  <a:lnTo>
                    <a:pt x="202018" y="78486"/>
                  </a:lnTo>
                  <a:lnTo>
                    <a:pt x="203860" y="73126"/>
                  </a:lnTo>
                  <a:lnTo>
                    <a:pt x="205689" y="69456"/>
                  </a:lnTo>
                  <a:lnTo>
                    <a:pt x="205689" y="63944"/>
                  </a:lnTo>
                  <a:lnTo>
                    <a:pt x="207530" y="58445"/>
                  </a:lnTo>
                  <a:lnTo>
                    <a:pt x="205689" y="52933"/>
                  </a:lnTo>
                  <a:lnTo>
                    <a:pt x="205689" y="49263"/>
                  </a:lnTo>
                  <a:lnTo>
                    <a:pt x="203860" y="43751"/>
                  </a:lnTo>
                  <a:lnTo>
                    <a:pt x="198348" y="32893"/>
                  </a:lnTo>
                  <a:lnTo>
                    <a:pt x="194678" y="29222"/>
                  </a:lnTo>
                  <a:lnTo>
                    <a:pt x="192836" y="25539"/>
                  </a:lnTo>
                  <a:lnTo>
                    <a:pt x="187477" y="21869"/>
                  </a:lnTo>
                  <a:lnTo>
                    <a:pt x="185648" y="18199"/>
                  </a:lnTo>
                  <a:lnTo>
                    <a:pt x="180136" y="16370"/>
                  </a:lnTo>
                  <a:lnTo>
                    <a:pt x="176466" y="12700"/>
                  </a:lnTo>
                  <a:lnTo>
                    <a:pt x="172948" y="10858"/>
                  </a:lnTo>
                  <a:lnTo>
                    <a:pt x="167436" y="9017"/>
                  </a:lnTo>
                  <a:lnTo>
                    <a:pt x="163766" y="7340"/>
                  </a:lnTo>
                  <a:lnTo>
                    <a:pt x="161925" y="7340"/>
                  </a:lnTo>
                  <a:lnTo>
                    <a:pt x="161925" y="49263"/>
                  </a:lnTo>
                  <a:lnTo>
                    <a:pt x="161925" y="71297"/>
                  </a:lnTo>
                  <a:lnTo>
                    <a:pt x="160083" y="74815"/>
                  </a:lnTo>
                  <a:lnTo>
                    <a:pt x="158407" y="80314"/>
                  </a:lnTo>
                  <a:lnTo>
                    <a:pt x="154736" y="83985"/>
                  </a:lnTo>
                  <a:lnTo>
                    <a:pt x="125501" y="104190"/>
                  </a:lnTo>
                  <a:lnTo>
                    <a:pt x="120142" y="106019"/>
                  </a:lnTo>
                  <a:lnTo>
                    <a:pt x="116471" y="106019"/>
                  </a:lnTo>
                  <a:lnTo>
                    <a:pt x="110959" y="107861"/>
                  </a:lnTo>
                  <a:lnTo>
                    <a:pt x="100088" y="107861"/>
                  </a:lnTo>
                  <a:lnTo>
                    <a:pt x="94589" y="109537"/>
                  </a:lnTo>
                  <a:lnTo>
                    <a:pt x="76377" y="109537"/>
                  </a:lnTo>
                  <a:lnTo>
                    <a:pt x="76377" y="18199"/>
                  </a:lnTo>
                  <a:lnTo>
                    <a:pt x="76377" y="16370"/>
                  </a:lnTo>
                  <a:lnTo>
                    <a:pt x="74536" y="12700"/>
                  </a:lnTo>
                  <a:lnTo>
                    <a:pt x="118300" y="12700"/>
                  </a:lnTo>
                  <a:lnTo>
                    <a:pt x="134683" y="18199"/>
                  </a:lnTo>
                  <a:lnTo>
                    <a:pt x="138353" y="20040"/>
                  </a:lnTo>
                  <a:lnTo>
                    <a:pt x="143713" y="23710"/>
                  </a:lnTo>
                  <a:lnTo>
                    <a:pt x="147383" y="27381"/>
                  </a:lnTo>
                  <a:lnTo>
                    <a:pt x="151053" y="29222"/>
                  </a:lnTo>
                  <a:lnTo>
                    <a:pt x="154736" y="32893"/>
                  </a:lnTo>
                  <a:lnTo>
                    <a:pt x="156565" y="36563"/>
                  </a:lnTo>
                  <a:lnTo>
                    <a:pt x="158407" y="41922"/>
                  </a:lnTo>
                  <a:lnTo>
                    <a:pt x="161925" y="49263"/>
                  </a:lnTo>
                  <a:lnTo>
                    <a:pt x="161925" y="7340"/>
                  </a:lnTo>
                  <a:lnTo>
                    <a:pt x="160083" y="7340"/>
                  </a:lnTo>
                  <a:lnTo>
                    <a:pt x="152895" y="5499"/>
                  </a:lnTo>
                  <a:lnTo>
                    <a:pt x="147383" y="3670"/>
                  </a:lnTo>
                  <a:lnTo>
                    <a:pt x="140195" y="1828"/>
                  </a:lnTo>
                  <a:lnTo>
                    <a:pt x="132842" y="1828"/>
                  </a:lnTo>
                  <a:lnTo>
                    <a:pt x="129171" y="0"/>
                  </a:lnTo>
                  <a:lnTo>
                    <a:pt x="0" y="0"/>
                  </a:lnTo>
                  <a:lnTo>
                    <a:pt x="0" y="7340"/>
                  </a:lnTo>
                  <a:lnTo>
                    <a:pt x="29083" y="7340"/>
                  </a:lnTo>
                  <a:lnTo>
                    <a:pt x="34594" y="10858"/>
                  </a:lnTo>
                  <a:lnTo>
                    <a:pt x="38265" y="16370"/>
                  </a:lnTo>
                  <a:lnTo>
                    <a:pt x="39954" y="21869"/>
                  </a:lnTo>
                  <a:lnTo>
                    <a:pt x="39954" y="34721"/>
                  </a:lnTo>
                  <a:lnTo>
                    <a:pt x="39204" y="37896"/>
                  </a:lnTo>
                  <a:lnTo>
                    <a:pt x="38265" y="38392"/>
                  </a:lnTo>
                  <a:lnTo>
                    <a:pt x="38265" y="41922"/>
                  </a:lnTo>
                  <a:lnTo>
                    <a:pt x="38265" y="193687"/>
                  </a:lnTo>
                  <a:lnTo>
                    <a:pt x="36423" y="197358"/>
                  </a:lnTo>
                  <a:lnTo>
                    <a:pt x="36423" y="201028"/>
                  </a:lnTo>
                  <a:lnTo>
                    <a:pt x="34594" y="206540"/>
                  </a:lnTo>
                  <a:lnTo>
                    <a:pt x="34594" y="210058"/>
                  </a:lnTo>
                  <a:lnTo>
                    <a:pt x="30924" y="215569"/>
                  </a:lnTo>
                  <a:lnTo>
                    <a:pt x="25412" y="217398"/>
                  </a:lnTo>
                  <a:lnTo>
                    <a:pt x="21894" y="217398"/>
                  </a:lnTo>
                  <a:lnTo>
                    <a:pt x="18211" y="219240"/>
                  </a:lnTo>
                  <a:lnTo>
                    <a:pt x="14541" y="219240"/>
                  </a:lnTo>
                  <a:lnTo>
                    <a:pt x="10871" y="221068"/>
                  </a:lnTo>
                  <a:lnTo>
                    <a:pt x="0" y="221068"/>
                  </a:lnTo>
                  <a:lnTo>
                    <a:pt x="0" y="224751"/>
                  </a:lnTo>
                  <a:lnTo>
                    <a:pt x="114630" y="224751"/>
                  </a:lnTo>
                  <a:lnTo>
                    <a:pt x="114630" y="221068"/>
                  </a:lnTo>
                  <a:lnTo>
                    <a:pt x="103771" y="221068"/>
                  </a:lnTo>
                  <a:lnTo>
                    <a:pt x="100088" y="219240"/>
                  </a:lnTo>
                  <a:lnTo>
                    <a:pt x="92748" y="219240"/>
                  </a:lnTo>
                  <a:lnTo>
                    <a:pt x="90906" y="217398"/>
                  </a:lnTo>
                  <a:lnTo>
                    <a:pt x="85559" y="215569"/>
                  </a:lnTo>
                  <a:lnTo>
                    <a:pt x="80048" y="211899"/>
                  </a:lnTo>
                  <a:lnTo>
                    <a:pt x="78206" y="208381"/>
                  </a:lnTo>
                  <a:lnTo>
                    <a:pt x="76377" y="202869"/>
                  </a:lnTo>
                  <a:lnTo>
                    <a:pt x="76377" y="120561"/>
                  </a:lnTo>
                  <a:lnTo>
                    <a:pt x="103771" y="120561"/>
                  </a:lnTo>
                  <a:lnTo>
                    <a:pt x="192836" y="224751"/>
                  </a:lnTo>
                  <a:lnTo>
                    <a:pt x="263855" y="224751"/>
                  </a:lnTo>
                  <a:lnTo>
                    <a:pt x="263855" y="2210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152400"/>
            <a:ext cx="8731250" cy="6122670"/>
            <a:chOff x="-18288" y="152400"/>
            <a:chExt cx="8731250" cy="6122670"/>
          </a:xfrm>
        </p:grpSpPr>
        <p:sp>
          <p:nvSpPr>
            <p:cNvPr id="3" name="object 3"/>
            <p:cNvSpPr/>
            <p:nvPr/>
          </p:nvSpPr>
          <p:spPr>
            <a:xfrm>
              <a:off x="381761" y="534161"/>
              <a:ext cx="8305800" cy="5715000"/>
            </a:xfrm>
            <a:custGeom>
              <a:avLst/>
              <a:gdLst/>
              <a:ahLst/>
              <a:cxnLst/>
              <a:rect l="l" t="t" r="r" b="b"/>
              <a:pathLst>
                <a:path w="8305800" h="5715000">
                  <a:moveTo>
                    <a:pt x="0" y="784478"/>
                  </a:moveTo>
                  <a:lnTo>
                    <a:pt x="1431" y="736696"/>
                  </a:lnTo>
                  <a:lnTo>
                    <a:pt x="5672" y="689670"/>
                  </a:lnTo>
                  <a:lnTo>
                    <a:pt x="12639" y="643483"/>
                  </a:lnTo>
                  <a:lnTo>
                    <a:pt x="22251" y="598216"/>
                  </a:lnTo>
                  <a:lnTo>
                    <a:pt x="34425" y="553952"/>
                  </a:lnTo>
                  <a:lnTo>
                    <a:pt x="49080" y="510772"/>
                  </a:lnTo>
                  <a:lnTo>
                    <a:pt x="66133" y="468759"/>
                  </a:lnTo>
                  <a:lnTo>
                    <a:pt x="85503" y="427996"/>
                  </a:lnTo>
                  <a:lnTo>
                    <a:pt x="107107" y="388563"/>
                  </a:lnTo>
                  <a:lnTo>
                    <a:pt x="130863" y="350544"/>
                  </a:lnTo>
                  <a:lnTo>
                    <a:pt x="156689" y="314020"/>
                  </a:lnTo>
                  <a:lnTo>
                    <a:pt x="184504" y="279073"/>
                  </a:lnTo>
                  <a:lnTo>
                    <a:pt x="214225" y="245786"/>
                  </a:lnTo>
                  <a:lnTo>
                    <a:pt x="245770" y="214240"/>
                  </a:lnTo>
                  <a:lnTo>
                    <a:pt x="279056" y="184518"/>
                  </a:lnTo>
                  <a:lnTo>
                    <a:pt x="314003" y="156703"/>
                  </a:lnTo>
                  <a:lnTo>
                    <a:pt x="350528" y="130875"/>
                  </a:lnTo>
                  <a:lnTo>
                    <a:pt x="388548" y="107117"/>
                  </a:lnTo>
                  <a:lnTo>
                    <a:pt x="427982" y="85511"/>
                  </a:lnTo>
                  <a:lnTo>
                    <a:pt x="468748" y="66140"/>
                  </a:lnTo>
                  <a:lnTo>
                    <a:pt x="510764" y="49085"/>
                  </a:lnTo>
                  <a:lnTo>
                    <a:pt x="553947" y="34429"/>
                  </a:lnTo>
                  <a:lnTo>
                    <a:pt x="598215" y="22253"/>
                  </a:lnTo>
                  <a:lnTo>
                    <a:pt x="643487" y="12640"/>
                  </a:lnTo>
                  <a:lnTo>
                    <a:pt x="689681" y="5672"/>
                  </a:lnTo>
                  <a:lnTo>
                    <a:pt x="736714" y="1431"/>
                  </a:lnTo>
                  <a:lnTo>
                    <a:pt x="784504" y="0"/>
                  </a:lnTo>
                  <a:lnTo>
                    <a:pt x="7521321" y="0"/>
                  </a:lnTo>
                  <a:lnTo>
                    <a:pt x="7569103" y="1431"/>
                  </a:lnTo>
                  <a:lnTo>
                    <a:pt x="7616129" y="5672"/>
                  </a:lnTo>
                  <a:lnTo>
                    <a:pt x="7662316" y="12640"/>
                  </a:lnTo>
                  <a:lnTo>
                    <a:pt x="7707583" y="22253"/>
                  </a:lnTo>
                  <a:lnTo>
                    <a:pt x="7751847" y="34429"/>
                  </a:lnTo>
                  <a:lnTo>
                    <a:pt x="7795027" y="49085"/>
                  </a:lnTo>
                  <a:lnTo>
                    <a:pt x="7837040" y="66140"/>
                  </a:lnTo>
                  <a:lnTo>
                    <a:pt x="7877803" y="85511"/>
                  </a:lnTo>
                  <a:lnTo>
                    <a:pt x="7917236" y="107117"/>
                  </a:lnTo>
                  <a:lnTo>
                    <a:pt x="7955255" y="130875"/>
                  </a:lnTo>
                  <a:lnTo>
                    <a:pt x="7991779" y="156703"/>
                  </a:lnTo>
                  <a:lnTo>
                    <a:pt x="8026726" y="184518"/>
                  </a:lnTo>
                  <a:lnTo>
                    <a:pt x="8060013" y="214240"/>
                  </a:lnTo>
                  <a:lnTo>
                    <a:pt x="8091559" y="245786"/>
                  </a:lnTo>
                  <a:lnTo>
                    <a:pt x="8121281" y="279073"/>
                  </a:lnTo>
                  <a:lnTo>
                    <a:pt x="8149096" y="314020"/>
                  </a:lnTo>
                  <a:lnTo>
                    <a:pt x="8174924" y="350544"/>
                  </a:lnTo>
                  <a:lnTo>
                    <a:pt x="8198682" y="388563"/>
                  </a:lnTo>
                  <a:lnTo>
                    <a:pt x="8220288" y="427996"/>
                  </a:lnTo>
                  <a:lnTo>
                    <a:pt x="8239659" y="468759"/>
                  </a:lnTo>
                  <a:lnTo>
                    <a:pt x="8256714" y="510772"/>
                  </a:lnTo>
                  <a:lnTo>
                    <a:pt x="8271370" y="553952"/>
                  </a:lnTo>
                  <a:lnTo>
                    <a:pt x="8283546" y="598216"/>
                  </a:lnTo>
                  <a:lnTo>
                    <a:pt x="8293159" y="643483"/>
                  </a:lnTo>
                  <a:lnTo>
                    <a:pt x="8300127" y="689670"/>
                  </a:lnTo>
                  <a:lnTo>
                    <a:pt x="8304368" y="736696"/>
                  </a:lnTo>
                  <a:lnTo>
                    <a:pt x="8305800" y="784478"/>
                  </a:lnTo>
                  <a:lnTo>
                    <a:pt x="8305800" y="4930521"/>
                  </a:lnTo>
                  <a:lnTo>
                    <a:pt x="8304368" y="4978308"/>
                  </a:lnTo>
                  <a:lnTo>
                    <a:pt x="8300127" y="5025338"/>
                  </a:lnTo>
                  <a:lnTo>
                    <a:pt x="8293159" y="5071529"/>
                  </a:lnTo>
                  <a:lnTo>
                    <a:pt x="8283546" y="5116799"/>
                  </a:lnTo>
                  <a:lnTo>
                    <a:pt x="8271370" y="5161066"/>
                  </a:lnTo>
                  <a:lnTo>
                    <a:pt x="8256714" y="5204247"/>
                  </a:lnTo>
                  <a:lnTo>
                    <a:pt x="8239659" y="5246261"/>
                  </a:lnTo>
                  <a:lnTo>
                    <a:pt x="8220288" y="5287026"/>
                  </a:lnTo>
                  <a:lnTo>
                    <a:pt x="8198682" y="5326459"/>
                  </a:lnTo>
                  <a:lnTo>
                    <a:pt x="8174924" y="5364478"/>
                  </a:lnTo>
                  <a:lnTo>
                    <a:pt x="8149096" y="5401001"/>
                  </a:lnTo>
                  <a:lnTo>
                    <a:pt x="8121281" y="5435947"/>
                  </a:lnTo>
                  <a:lnTo>
                    <a:pt x="8091559" y="5469233"/>
                  </a:lnTo>
                  <a:lnTo>
                    <a:pt x="8060013" y="5500777"/>
                  </a:lnTo>
                  <a:lnTo>
                    <a:pt x="8026726" y="5530497"/>
                  </a:lnTo>
                  <a:lnTo>
                    <a:pt x="7991779" y="5558311"/>
                  </a:lnTo>
                  <a:lnTo>
                    <a:pt x="7955255" y="5584137"/>
                  </a:lnTo>
                  <a:lnTo>
                    <a:pt x="7917236" y="5607893"/>
                  </a:lnTo>
                  <a:lnTo>
                    <a:pt x="7877803" y="5629497"/>
                  </a:lnTo>
                  <a:lnTo>
                    <a:pt x="7837040" y="5648866"/>
                  </a:lnTo>
                  <a:lnTo>
                    <a:pt x="7795027" y="5665920"/>
                  </a:lnTo>
                  <a:lnTo>
                    <a:pt x="7751847" y="5680574"/>
                  </a:lnTo>
                  <a:lnTo>
                    <a:pt x="7707583" y="5692749"/>
                  </a:lnTo>
                  <a:lnTo>
                    <a:pt x="7662316" y="5702360"/>
                  </a:lnTo>
                  <a:lnTo>
                    <a:pt x="7616129" y="5709327"/>
                  </a:lnTo>
                  <a:lnTo>
                    <a:pt x="7569103" y="5713568"/>
                  </a:lnTo>
                  <a:lnTo>
                    <a:pt x="7521321" y="5715000"/>
                  </a:lnTo>
                  <a:lnTo>
                    <a:pt x="784504" y="5715000"/>
                  </a:lnTo>
                  <a:lnTo>
                    <a:pt x="736714" y="5713568"/>
                  </a:lnTo>
                  <a:lnTo>
                    <a:pt x="689681" y="5709327"/>
                  </a:lnTo>
                  <a:lnTo>
                    <a:pt x="643487" y="5702360"/>
                  </a:lnTo>
                  <a:lnTo>
                    <a:pt x="598215" y="5692749"/>
                  </a:lnTo>
                  <a:lnTo>
                    <a:pt x="553947" y="5680574"/>
                  </a:lnTo>
                  <a:lnTo>
                    <a:pt x="510764" y="5665920"/>
                  </a:lnTo>
                  <a:lnTo>
                    <a:pt x="468748" y="5648866"/>
                  </a:lnTo>
                  <a:lnTo>
                    <a:pt x="427982" y="5629497"/>
                  </a:lnTo>
                  <a:lnTo>
                    <a:pt x="388548" y="5607893"/>
                  </a:lnTo>
                  <a:lnTo>
                    <a:pt x="350528" y="5584137"/>
                  </a:lnTo>
                  <a:lnTo>
                    <a:pt x="314003" y="5558311"/>
                  </a:lnTo>
                  <a:lnTo>
                    <a:pt x="279056" y="5530497"/>
                  </a:lnTo>
                  <a:lnTo>
                    <a:pt x="245770" y="5500777"/>
                  </a:lnTo>
                  <a:lnTo>
                    <a:pt x="214225" y="5469233"/>
                  </a:lnTo>
                  <a:lnTo>
                    <a:pt x="184504" y="5435947"/>
                  </a:lnTo>
                  <a:lnTo>
                    <a:pt x="156689" y="5401001"/>
                  </a:lnTo>
                  <a:lnTo>
                    <a:pt x="130863" y="5364478"/>
                  </a:lnTo>
                  <a:lnTo>
                    <a:pt x="107107" y="5326459"/>
                  </a:lnTo>
                  <a:lnTo>
                    <a:pt x="85503" y="5287026"/>
                  </a:lnTo>
                  <a:lnTo>
                    <a:pt x="66133" y="5246261"/>
                  </a:lnTo>
                  <a:lnTo>
                    <a:pt x="49080" y="5204247"/>
                  </a:lnTo>
                  <a:lnTo>
                    <a:pt x="34425" y="5161066"/>
                  </a:lnTo>
                  <a:lnTo>
                    <a:pt x="22251" y="5116799"/>
                  </a:lnTo>
                  <a:lnTo>
                    <a:pt x="12639" y="5071529"/>
                  </a:lnTo>
                  <a:lnTo>
                    <a:pt x="5672" y="5025338"/>
                  </a:lnTo>
                  <a:lnTo>
                    <a:pt x="1431" y="4978308"/>
                  </a:lnTo>
                  <a:lnTo>
                    <a:pt x="0" y="4930521"/>
                  </a:lnTo>
                  <a:lnTo>
                    <a:pt x="0" y="784478"/>
                  </a:lnTo>
                  <a:close/>
                </a:path>
              </a:pathLst>
            </a:custGeom>
            <a:ln w="50292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52400"/>
              <a:ext cx="8534400" cy="1219200"/>
            </a:xfrm>
            <a:custGeom>
              <a:avLst/>
              <a:gdLst/>
              <a:ahLst/>
              <a:cxnLst/>
              <a:rect l="l" t="t" r="r" b="b"/>
              <a:pathLst>
                <a:path w="8534400" h="1219200">
                  <a:moveTo>
                    <a:pt x="792353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7924800" y="1219200"/>
                  </a:lnTo>
                  <a:lnTo>
                    <a:pt x="7972423" y="1217200"/>
                  </a:lnTo>
                  <a:lnTo>
                    <a:pt x="8019048" y="1211654"/>
                  </a:lnTo>
                  <a:lnTo>
                    <a:pt x="8064537" y="1202693"/>
                  </a:lnTo>
                  <a:lnTo>
                    <a:pt x="8108754" y="1190452"/>
                  </a:lnTo>
                  <a:lnTo>
                    <a:pt x="8151565" y="1175064"/>
                  </a:lnTo>
                  <a:lnTo>
                    <a:pt x="8192832" y="1156662"/>
                  </a:lnTo>
                  <a:lnTo>
                    <a:pt x="8232422" y="1135379"/>
                  </a:lnTo>
                  <a:lnTo>
                    <a:pt x="8270197" y="1111349"/>
                  </a:lnTo>
                  <a:lnTo>
                    <a:pt x="8306022" y="1084705"/>
                  </a:lnTo>
                  <a:lnTo>
                    <a:pt x="8339761" y="1055581"/>
                  </a:lnTo>
                  <a:lnTo>
                    <a:pt x="8371278" y="1024108"/>
                  </a:lnTo>
                  <a:lnTo>
                    <a:pt x="8400439" y="990422"/>
                  </a:lnTo>
                  <a:lnTo>
                    <a:pt x="8427106" y="954654"/>
                  </a:lnTo>
                  <a:lnTo>
                    <a:pt x="8451144" y="916939"/>
                  </a:lnTo>
                  <a:lnTo>
                    <a:pt x="8472418" y="877410"/>
                  </a:lnTo>
                  <a:lnTo>
                    <a:pt x="8490791" y="836200"/>
                  </a:lnTo>
                  <a:lnTo>
                    <a:pt x="8506128" y="793442"/>
                  </a:lnTo>
                  <a:lnTo>
                    <a:pt x="8518293" y="749270"/>
                  </a:lnTo>
                  <a:lnTo>
                    <a:pt x="8527151" y="703816"/>
                  </a:lnTo>
                  <a:lnTo>
                    <a:pt x="8532565" y="657215"/>
                  </a:lnTo>
                  <a:lnTo>
                    <a:pt x="8534400" y="609600"/>
                  </a:lnTo>
                  <a:lnTo>
                    <a:pt x="8532565" y="561827"/>
                  </a:lnTo>
                  <a:lnTo>
                    <a:pt x="8527149" y="515084"/>
                  </a:lnTo>
                  <a:lnTo>
                    <a:pt x="8518289" y="469503"/>
                  </a:lnTo>
                  <a:lnTo>
                    <a:pt x="8506119" y="425217"/>
                  </a:lnTo>
                  <a:lnTo>
                    <a:pt x="8490774" y="382360"/>
                  </a:lnTo>
                  <a:lnTo>
                    <a:pt x="8472388" y="341067"/>
                  </a:lnTo>
                  <a:lnTo>
                    <a:pt x="8451097" y="301469"/>
                  </a:lnTo>
                  <a:lnTo>
                    <a:pt x="8427035" y="263702"/>
                  </a:lnTo>
                  <a:lnTo>
                    <a:pt x="8400339" y="227897"/>
                  </a:lnTo>
                  <a:lnTo>
                    <a:pt x="8371141" y="194190"/>
                  </a:lnTo>
                  <a:lnTo>
                    <a:pt x="8339578" y="162713"/>
                  </a:lnTo>
                  <a:lnTo>
                    <a:pt x="8305785" y="133601"/>
                  </a:lnTo>
                  <a:lnTo>
                    <a:pt x="8269895" y="106985"/>
                  </a:lnTo>
                  <a:lnTo>
                    <a:pt x="8232045" y="83001"/>
                  </a:lnTo>
                  <a:lnTo>
                    <a:pt x="8192370" y="61781"/>
                  </a:lnTo>
                  <a:lnTo>
                    <a:pt x="8151003" y="43460"/>
                  </a:lnTo>
                  <a:lnTo>
                    <a:pt x="8108080" y="28170"/>
                  </a:lnTo>
                  <a:lnTo>
                    <a:pt x="8063737" y="16046"/>
                  </a:lnTo>
                  <a:lnTo>
                    <a:pt x="8018107" y="7220"/>
                  </a:lnTo>
                  <a:lnTo>
                    <a:pt x="7971326" y="1827"/>
                  </a:lnTo>
                  <a:lnTo>
                    <a:pt x="7923530" y="0"/>
                  </a:lnTo>
                  <a:close/>
                </a:path>
              </a:pathLst>
            </a:custGeom>
            <a:solidFill>
              <a:srgbClr val="66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1219961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 h="0">
                  <a:moveTo>
                    <a:pt x="0" y="0"/>
                  </a:moveTo>
                  <a:lnTo>
                    <a:pt x="80772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23922" y="338073"/>
            <a:ext cx="355663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2</a:t>
            </a:r>
            <a:r>
              <a:rPr dirty="0" sz="4200" spc="5"/>
              <a:t>-</a:t>
            </a:r>
            <a:r>
              <a:rPr dirty="0" sz="4200" spc="-5"/>
              <a:t>Hyd</a:t>
            </a:r>
            <a:r>
              <a:rPr dirty="0" sz="4200"/>
              <a:t>r</a:t>
            </a:r>
            <a:r>
              <a:rPr dirty="0" sz="4200" spc="-5"/>
              <a:t>osp</a:t>
            </a:r>
            <a:r>
              <a:rPr dirty="0" sz="4200"/>
              <a:t>h</a:t>
            </a:r>
            <a:r>
              <a:rPr dirty="0" sz="4200" spc="-5"/>
              <a:t>ere</a:t>
            </a:r>
            <a:endParaRPr sz="4200"/>
          </a:p>
        </p:txBody>
      </p:sp>
      <p:sp>
        <p:nvSpPr>
          <p:cNvPr id="7" name="object 7"/>
          <p:cNvSpPr txBox="1"/>
          <p:nvPr/>
        </p:nvSpPr>
        <p:spPr>
          <a:xfrm>
            <a:off x="688340" y="1620977"/>
            <a:ext cx="7495540" cy="1002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996666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dirty="0" sz="3200">
                <a:latin typeface="Arial"/>
                <a:cs typeface="Arial"/>
              </a:rPr>
              <a:t>The </a:t>
            </a:r>
            <a:r>
              <a:rPr dirty="0" sz="3200" spc="-5">
                <a:solidFill>
                  <a:srgbClr val="FF3300"/>
                </a:solidFill>
                <a:latin typeface="Arial"/>
                <a:cs typeface="Arial"/>
              </a:rPr>
              <a:t>hydrosphere </a:t>
            </a:r>
            <a:r>
              <a:rPr dirty="0" sz="3200">
                <a:latin typeface="Arial"/>
                <a:cs typeface="Arial"/>
              </a:rPr>
              <a:t>is </a:t>
            </a:r>
            <a:r>
              <a:rPr dirty="0" sz="3200" spc="-5">
                <a:latin typeface="Arial"/>
                <a:cs typeface="Arial"/>
              </a:rPr>
              <a:t>the part </a:t>
            </a:r>
            <a:r>
              <a:rPr dirty="0" sz="3200">
                <a:latin typeface="Arial"/>
                <a:cs typeface="Arial"/>
              </a:rPr>
              <a:t>of </a:t>
            </a:r>
            <a:r>
              <a:rPr dirty="0" sz="3200" spc="-5">
                <a:latin typeface="Arial"/>
                <a:cs typeface="Arial"/>
              </a:rPr>
              <a:t>the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earth  that contains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water.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7000" y="2590800"/>
            <a:ext cx="3429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8073"/>
            <a:ext cx="705040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The Structure </a:t>
            </a:r>
            <a:r>
              <a:rPr dirty="0" sz="4200"/>
              <a:t>of</a:t>
            </a:r>
            <a:r>
              <a:rPr dirty="0" sz="4200" spc="-55"/>
              <a:t> </a:t>
            </a:r>
            <a:r>
              <a:rPr dirty="0" sz="4200"/>
              <a:t>Hydrosphere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688340" y="1624329"/>
            <a:ext cx="3517265" cy="3098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167005" indent="-343535">
              <a:lnSpc>
                <a:spcPct val="100000"/>
              </a:lnSpc>
              <a:spcBef>
                <a:spcPts val="95"/>
              </a:spcBef>
              <a:buClr>
                <a:srgbClr val="996666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Oceans—96.5%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of  water </a:t>
            </a:r>
            <a:r>
              <a:rPr dirty="0" sz="2800">
                <a:latin typeface="Arial"/>
                <a:cs typeface="Arial"/>
              </a:rPr>
              <a:t>is </a:t>
            </a:r>
            <a:r>
              <a:rPr dirty="0" sz="2800" spc="-5">
                <a:latin typeface="Arial"/>
                <a:cs typeface="Arial"/>
              </a:rPr>
              <a:t>salt water  and </a:t>
            </a:r>
            <a:r>
              <a:rPr dirty="0" sz="2800">
                <a:latin typeface="Arial"/>
                <a:cs typeface="Arial"/>
              </a:rPr>
              <a:t>it </a:t>
            </a:r>
            <a:r>
              <a:rPr dirty="0" sz="2800" spc="-5">
                <a:latin typeface="Arial"/>
                <a:cs typeface="Arial"/>
              </a:rPr>
              <a:t>found </a:t>
            </a:r>
            <a:r>
              <a:rPr dirty="0" sz="2800">
                <a:latin typeface="Arial"/>
                <a:cs typeface="Arial"/>
              </a:rPr>
              <a:t>in </a:t>
            </a:r>
            <a:r>
              <a:rPr dirty="0" sz="2800" spc="-5">
                <a:latin typeface="Arial"/>
                <a:cs typeface="Arial"/>
              </a:rPr>
              <a:t>the  </a:t>
            </a:r>
            <a:r>
              <a:rPr dirty="0" sz="2800">
                <a:latin typeface="Arial"/>
                <a:cs typeface="Arial"/>
              </a:rPr>
              <a:t>oceans.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996666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Fresh </a:t>
            </a:r>
            <a:r>
              <a:rPr dirty="0" sz="2800">
                <a:latin typeface="Arial"/>
                <a:cs typeface="Arial"/>
              </a:rPr>
              <a:t>water—the  remaining </a:t>
            </a:r>
            <a:r>
              <a:rPr dirty="0" sz="2800" spc="-5">
                <a:latin typeface="Arial"/>
                <a:cs typeface="Arial"/>
              </a:rPr>
              <a:t>3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percent  </a:t>
            </a:r>
            <a:r>
              <a:rPr dirty="0" sz="2800" spc="-5">
                <a:latin typeface="Arial"/>
                <a:cs typeface="Arial"/>
              </a:rPr>
              <a:t>is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freshwater.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5600" marR="1469390" indent="-343535">
              <a:lnSpc>
                <a:spcPct val="100000"/>
              </a:lnSpc>
              <a:spcBef>
                <a:spcPts val="95"/>
              </a:spcBef>
              <a:buClr>
                <a:srgbClr val="996666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dirty="0" spc="-5"/>
              <a:t>Fresh</a:t>
            </a:r>
            <a:r>
              <a:rPr dirty="0" spc="-65"/>
              <a:t> </a:t>
            </a:r>
            <a:r>
              <a:rPr dirty="0" spc="-5"/>
              <a:t>water  </a:t>
            </a:r>
            <a:r>
              <a:rPr dirty="0"/>
              <a:t>distribution:</a:t>
            </a:r>
          </a:p>
          <a:p>
            <a:pPr lvl="1" marL="756285" indent="-287020">
              <a:lnSpc>
                <a:spcPct val="100000"/>
              </a:lnSpc>
              <a:spcBef>
                <a:spcPts val="635"/>
              </a:spcBef>
              <a:buClr>
                <a:srgbClr val="99CCFF"/>
              </a:buClr>
              <a:buSzPct val="69230"/>
              <a:buFont typeface="Wingdings"/>
              <a:buChar char=""/>
              <a:tabLst>
                <a:tab pos="756920" algn="l"/>
                <a:tab pos="1473200" algn="l"/>
              </a:tabLst>
            </a:pPr>
            <a:r>
              <a:rPr dirty="0" sz="2600">
                <a:latin typeface="Arial"/>
                <a:cs typeface="Arial"/>
              </a:rPr>
              <a:t>Ice:	1.762%</a:t>
            </a:r>
            <a:endParaRPr sz="26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625"/>
              </a:spcBef>
              <a:buClr>
                <a:srgbClr val="99CCFF"/>
              </a:buClr>
              <a:buSzPct val="69230"/>
              <a:buFont typeface="Wingdings"/>
              <a:buChar char=""/>
              <a:tabLst>
                <a:tab pos="756920" algn="l"/>
                <a:tab pos="2943225" algn="l"/>
              </a:tabLst>
            </a:pPr>
            <a:r>
              <a:rPr dirty="0" sz="2600">
                <a:latin typeface="Arial"/>
                <a:cs typeface="Arial"/>
              </a:rPr>
              <a:t>Grou</a:t>
            </a:r>
            <a:r>
              <a:rPr dirty="0" sz="2600" spc="5">
                <a:latin typeface="Arial"/>
                <a:cs typeface="Arial"/>
              </a:rPr>
              <a:t>n</a:t>
            </a:r>
            <a:r>
              <a:rPr dirty="0" sz="2600">
                <a:latin typeface="Arial"/>
                <a:cs typeface="Arial"/>
              </a:rPr>
              <a:t>d</a:t>
            </a:r>
            <a:r>
              <a:rPr dirty="0" sz="2600" spc="5">
                <a:latin typeface="Arial"/>
                <a:cs typeface="Arial"/>
              </a:rPr>
              <a:t>w</a:t>
            </a:r>
            <a:r>
              <a:rPr dirty="0" sz="2600">
                <a:latin typeface="Arial"/>
                <a:cs typeface="Arial"/>
              </a:rPr>
              <a:t>ater: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1.7%</a:t>
            </a:r>
            <a:endParaRPr sz="2600">
              <a:latin typeface="Arial"/>
              <a:cs typeface="Arial"/>
            </a:endParaRPr>
          </a:p>
          <a:p>
            <a:pPr lvl="1" marL="756285" marR="666115" indent="-287020">
              <a:lnSpc>
                <a:spcPct val="100000"/>
              </a:lnSpc>
              <a:spcBef>
                <a:spcPts val="625"/>
              </a:spcBef>
              <a:buClr>
                <a:srgbClr val="99CCFF"/>
              </a:buClr>
              <a:buSzPct val="69230"/>
              <a:buFont typeface="Wingdings"/>
              <a:buChar char=""/>
              <a:tabLst>
                <a:tab pos="756920" algn="l"/>
                <a:tab pos="1913255" algn="l"/>
              </a:tabLst>
            </a:pPr>
            <a:r>
              <a:rPr dirty="0" sz="2600">
                <a:latin typeface="Arial"/>
                <a:cs typeface="Arial"/>
              </a:rPr>
              <a:t>Surface Fresh  </a:t>
            </a:r>
            <a:r>
              <a:rPr dirty="0" sz="2600">
                <a:latin typeface="Arial"/>
                <a:cs typeface="Arial"/>
              </a:rPr>
              <a:t>Water: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0.0</a:t>
            </a:r>
            <a:r>
              <a:rPr dirty="0" sz="2600" spc="5">
                <a:latin typeface="Arial"/>
                <a:cs typeface="Arial"/>
              </a:rPr>
              <a:t>1</a:t>
            </a:r>
            <a:r>
              <a:rPr dirty="0" sz="2600">
                <a:latin typeface="Arial"/>
                <a:cs typeface="Arial"/>
              </a:rPr>
              <a:t>4%</a:t>
            </a:r>
            <a:endParaRPr sz="2600">
              <a:latin typeface="Arial"/>
              <a:cs typeface="Arial"/>
            </a:endParaRPr>
          </a:p>
          <a:p>
            <a:pPr lvl="1" marL="756285" marR="518795" indent="-287020">
              <a:lnSpc>
                <a:spcPct val="100000"/>
              </a:lnSpc>
              <a:spcBef>
                <a:spcPts val="625"/>
              </a:spcBef>
              <a:buClr>
                <a:srgbClr val="99CCFF"/>
              </a:buClr>
              <a:buSzPct val="69230"/>
              <a:buFont typeface="Wingdings"/>
              <a:buChar char=""/>
              <a:tabLst>
                <a:tab pos="756920" algn="l"/>
                <a:tab pos="1527810" algn="l"/>
              </a:tabLst>
            </a:pPr>
            <a:r>
              <a:rPr dirty="0" sz="2600">
                <a:latin typeface="Arial"/>
                <a:cs typeface="Arial"/>
              </a:rPr>
              <a:t>Atmosphere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  soil:	0.002%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"/>
            <a:ext cx="8712835" cy="6122035"/>
            <a:chOff x="0" y="152400"/>
            <a:chExt cx="8712835" cy="6122035"/>
          </a:xfrm>
        </p:grpSpPr>
        <p:sp>
          <p:nvSpPr>
            <p:cNvPr id="3" name="object 3"/>
            <p:cNvSpPr/>
            <p:nvPr/>
          </p:nvSpPr>
          <p:spPr>
            <a:xfrm>
              <a:off x="381761" y="534161"/>
              <a:ext cx="8305800" cy="5715000"/>
            </a:xfrm>
            <a:custGeom>
              <a:avLst/>
              <a:gdLst/>
              <a:ahLst/>
              <a:cxnLst/>
              <a:rect l="l" t="t" r="r" b="b"/>
              <a:pathLst>
                <a:path w="8305800" h="5715000">
                  <a:moveTo>
                    <a:pt x="0" y="784478"/>
                  </a:moveTo>
                  <a:lnTo>
                    <a:pt x="1431" y="736696"/>
                  </a:lnTo>
                  <a:lnTo>
                    <a:pt x="5672" y="689670"/>
                  </a:lnTo>
                  <a:lnTo>
                    <a:pt x="12639" y="643483"/>
                  </a:lnTo>
                  <a:lnTo>
                    <a:pt x="22251" y="598216"/>
                  </a:lnTo>
                  <a:lnTo>
                    <a:pt x="34425" y="553952"/>
                  </a:lnTo>
                  <a:lnTo>
                    <a:pt x="49080" y="510772"/>
                  </a:lnTo>
                  <a:lnTo>
                    <a:pt x="66133" y="468759"/>
                  </a:lnTo>
                  <a:lnTo>
                    <a:pt x="85503" y="427996"/>
                  </a:lnTo>
                  <a:lnTo>
                    <a:pt x="107107" y="388563"/>
                  </a:lnTo>
                  <a:lnTo>
                    <a:pt x="130863" y="350544"/>
                  </a:lnTo>
                  <a:lnTo>
                    <a:pt x="156689" y="314020"/>
                  </a:lnTo>
                  <a:lnTo>
                    <a:pt x="184504" y="279073"/>
                  </a:lnTo>
                  <a:lnTo>
                    <a:pt x="214225" y="245786"/>
                  </a:lnTo>
                  <a:lnTo>
                    <a:pt x="245770" y="214240"/>
                  </a:lnTo>
                  <a:lnTo>
                    <a:pt x="279056" y="184518"/>
                  </a:lnTo>
                  <a:lnTo>
                    <a:pt x="314003" y="156703"/>
                  </a:lnTo>
                  <a:lnTo>
                    <a:pt x="350528" y="130875"/>
                  </a:lnTo>
                  <a:lnTo>
                    <a:pt x="388548" y="107117"/>
                  </a:lnTo>
                  <a:lnTo>
                    <a:pt x="427982" y="85511"/>
                  </a:lnTo>
                  <a:lnTo>
                    <a:pt x="468748" y="66140"/>
                  </a:lnTo>
                  <a:lnTo>
                    <a:pt x="510764" y="49085"/>
                  </a:lnTo>
                  <a:lnTo>
                    <a:pt x="553947" y="34429"/>
                  </a:lnTo>
                  <a:lnTo>
                    <a:pt x="598215" y="22253"/>
                  </a:lnTo>
                  <a:lnTo>
                    <a:pt x="643487" y="12640"/>
                  </a:lnTo>
                  <a:lnTo>
                    <a:pt x="689681" y="5672"/>
                  </a:lnTo>
                  <a:lnTo>
                    <a:pt x="736714" y="1431"/>
                  </a:lnTo>
                  <a:lnTo>
                    <a:pt x="784504" y="0"/>
                  </a:lnTo>
                  <a:lnTo>
                    <a:pt x="7521321" y="0"/>
                  </a:lnTo>
                  <a:lnTo>
                    <a:pt x="7569103" y="1431"/>
                  </a:lnTo>
                  <a:lnTo>
                    <a:pt x="7616129" y="5672"/>
                  </a:lnTo>
                  <a:lnTo>
                    <a:pt x="7662316" y="12640"/>
                  </a:lnTo>
                  <a:lnTo>
                    <a:pt x="7707583" y="22253"/>
                  </a:lnTo>
                  <a:lnTo>
                    <a:pt x="7751847" y="34429"/>
                  </a:lnTo>
                  <a:lnTo>
                    <a:pt x="7795027" y="49085"/>
                  </a:lnTo>
                  <a:lnTo>
                    <a:pt x="7837040" y="66140"/>
                  </a:lnTo>
                  <a:lnTo>
                    <a:pt x="7877803" y="85511"/>
                  </a:lnTo>
                  <a:lnTo>
                    <a:pt x="7917236" y="107117"/>
                  </a:lnTo>
                  <a:lnTo>
                    <a:pt x="7955255" y="130875"/>
                  </a:lnTo>
                  <a:lnTo>
                    <a:pt x="7991779" y="156703"/>
                  </a:lnTo>
                  <a:lnTo>
                    <a:pt x="8026726" y="184518"/>
                  </a:lnTo>
                  <a:lnTo>
                    <a:pt x="8060013" y="214240"/>
                  </a:lnTo>
                  <a:lnTo>
                    <a:pt x="8091559" y="245786"/>
                  </a:lnTo>
                  <a:lnTo>
                    <a:pt x="8121281" y="279073"/>
                  </a:lnTo>
                  <a:lnTo>
                    <a:pt x="8149096" y="314020"/>
                  </a:lnTo>
                  <a:lnTo>
                    <a:pt x="8174924" y="350544"/>
                  </a:lnTo>
                  <a:lnTo>
                    <a:pt x="8198682" y="388563"/>
                  </a:lnTo>
                  <a:lnTo>
                    <a:pt x="8220288" y="427996"/>
                  </a:lnTo>
                  <a:lnTo>
                    <a:pt x="8239659" y="468759"/>
                  </a:lnTo>
                  <a:lnTo>
                    <a:pt x="8256714" y="510772"/>
                  </a:lnTo>
                  <a:lnTo>
                    <a:pt x="8271370" y="553952"/>
                  </a:lnTo>
                  <a:lnTo>
                    <a:pt x="8283546" y="598216"/>
                  </a:lnTo>
                  <a:lnTo>
                    <a:pt x="8293159" y="643483"/>
                  </a:lnTo>
                  <a:lnTo>
                    <a:pt x="8300127" y="689670"/>
                  </a:lnTo>
                  <a:lnTo>
                    <a:pt x="8304368" y="736696"/>
                  </a:lnTo>
                  <a:lnTo>
                    <a:pt x="8305800" y="784478"/>
                  </a:lnTo>
                  <a:lnTo>
                    <a:pt x="8305800" y="4930521"/>
                  </a:lnTo>
                  <a:lnTo>
                    <a:pt x="8304368" y="4978308"/>
                  </a:lnTo>
                  <a:lnTo>
                    <a:pt x="8300127" y="5025338"/>
                  </a:lnTo>
                  <a:lnTo>
                    <a:pt x="8293159" y="5071529"/>
                  </a:lnTo>
                  <a:lnTo>
                    <a:pt x="8283546" y="5116799"/>
                  </a:lnTo>
                  <a:lnTo>
                    <a:pt x="8271370" y="5161066"/>
                  </a:lnTo>
                  <a:lnTo>
                    <a:pt x="8256714" y="5204247"/>
                  </a:lnTo>
                  <a:lnTo>
                    <a:pt x="8239659" y="5246261"/>
                  </a:lnTo>
                  <a:lnTo>
                    <a:pt x="8220288" y="5287026"/>
                  </a:lnTo>
                  <a:lnTo>
                    <a:pt x="8198682" y="5326459"/>
                  </a:lnTo>
                  <a:lnTo>
                    <a:pt x="8174924" y="5364478"/>
                  </a:lnTo>
                  <a:lnTo>
                    <a:pt x="8149096" y="5401001"/>
                  </a:lnTo>
                  <a:lnTo>
                    <a:pt x="8121281" y="5435947"/>
                  </a:lnTo>
                  <a:lnTo>
                    <a:pt x="8091559" y="5469233"/>
                  </a:lnTo>
                  <a:lnTo>
                    <a:pt x="8060013" y="5500777"/>
                  </a:lnTo>
                  <a:lnTo>
                    <a:pt x="8026726" y="5530497"/>
                  </a:lnTo>
                  <a:lnTo>
                    <a:pt x="7991779" y="5558311"/>
                  </a:lnTo>
                  <a:lnTo>
                    <a:pt x="7955255" y="5584137"/>
                  </a:lnTo>
                  <a:lnTo>
                    <a:pt x="7917236" y="5607893"/>
                  </a:lnTo>
                  <a:lnTo>
                    <a:pt x="7877803" y="5629497"/>
                  </a:lnTo>
                  <a:lnTo>
                    <a:pt x="7837040" y="5648866"/>
                  </a:lnTo>
                  <a:lnTo>
                    <a:pt x="7795027" y="5665920"/>
                  </a:lnTo>
                  <a:lnTo>
                    <a:pt x="7751847" y="5680574"/>
                  </a:lnTo>
                  <a:lnTo>
                    <a:pt x="7707583" y="5692749"/>
                  </a:lnTo>
                  <a:lnTo>
                    <a:pt x="7662316" y="5702360"/>
                  </a:lnTo>
                  <a:lnTo>
                    <a:pt x="7616129" y="5709327"/>
                  </a:lnTo>
                  <a:lnTo>
                    <a:pt x="7569103" y="5713568"/>
                  </a:lnTo>
                  <a:lnTo>
                    <a:pt x="7521321" y="5715000"/>
                  </a:lnTo>
                  <a:lnTo>
                    <a:pt x="784504" y="5715000"/>
                  </a:lnTo>
                  <a:lnTo>
                    <a:pt x="736714" y="5713568"/>
                  </a:lnTo>
                  <a:lnTo>
                    <a:pt x="689681" y="5709327"/>
                  </a:lnTo>
                  <a:lnTo>
                    <a:pt x="643487" y="5702360"/>
                  </a:lnTo>
                  <a:lnTo>
                    <a:pt x="598215" y="5692749"/>
                  </a:lnTo>
                  <a:lnTo>
                    <a:pt x="553947" y="5680574"/>
                  </a:lnTo>
                  <a:lnTo>
                    <a:pt x="510764" y="5665920"/>
                  </a:lnTo>
                  <a:lnTo>
                    <a:pt x="468748" y="5648866"/>
                  </a:lnTo>
                  <a:lnTo>
                    <a:pt x="427982" y="5629497"/>
                  </a:lnTo>
                  <a:lnTo>
                    <a:pt x="388548" y="5607893"/>
                  </a:lnTo>
                  <a:lnTo>
                    <a:pt x="350528" y="5584137"/>
                  </a:lnTo>
                  <a:lnTo>
                    <a:pt x="314003" y="5558311"/>
                  </a:lnTo>
                  <a:lnTo>
                    <a:pt x="279056" y="5530497"/>
                  </a:lnTo>
                  <a:lnTo>
                    <a:pt x="245770" y="5500777"/>
                  </a:lnTo>
                  <a:lnTo>
                    <a:pt x="214225" y="5469233"/>
                  </a:lnTo>
                  <a:lnTo>
                    <a:pt x="184504" y="5435947"/>
                  </a:lnTo>
                  <a:lnTo>
                    <a:pt x="156689" y="5401001"/>
                  </a:lnTo>
                  <a:lnTo>
                    <a:pt x="130863" y="5364478"/>
                  </a:lnTo>
                  <a:lnTo>
                    <a:pt x="107107" y="5326459"/>
                  </a:lnTo>
                  <a:lnTo>
                    <a:pt x="85503" y="5287026"/>
                  </a:lnTo>
                  <a:lnTo>
                    <a:pt x="66133" y="5246261"/>
                  </a:lnTo>
                  <a:lnTo>
                    <a:pt x="49080" y="5204247"/>
                  </a:lnTo>
                  <a:lnTo>
                    <a:pt x="34425" y="5161066"/>
                  </a:lnTo>
                  <a:lnTo>
                    <a:pt x="22251" y="5116799"/>
                  </a:lnTo>
                  <a:lnTo>
                    <a:pt x="12639" y="5071529"/>
                  </a:lnTo>
                  <a:lnTo>
                    <a:pt x="5672" y="5025338"/>
                  </a:lnTo>
                  <a:lnTo>
                    <a:pt x="1431" y="4978308"/>
                  </a:lnTo>
                  <a:lnTo>
                    <a:pt x="0" y="4930521"/>
                  </a:lnTo>
                  <a:lnTo>
                    <a:pt x="0" y="784478"/>
                  </a:lnTo>
                  <a:close/>
                </a:path>
              </a:pathLst>
            </a:custGeom>
            <a:ln w="50292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52400"/>
              <a:ext cx="8534400" cy="1219200"/>
            </a:xfrm>
            <a:custGeom>
              <a:avLst/>
              <a:gdLst/>
              <a:ahLst/>
              <a:cxnLst/>
              <a:rect l="l" t="t" r="r" b="b"/>
              <a:pathLst>
                <a:path w="8534400" h="1219200">
                  <a:moveTo>
                    <a:pt x="792353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7924800" y="1219200"/>
                  </a:lnTo>
                  <a:lnTo>
                    <a:pt x="7972423" y="1217200"/>
                  </a:lnTo>
                  <a:lnTo>
                    <a:pt x="8019048" y="1211654"/>
                  </a:lnTo>
                  <a:lnTo>
                    <a:pt x="8064537" y="1202693"/>
                  </a:lnTo>
                  <a:lnTo>
                    <a:pt x="8108754" y="1190452"/>
                  </a:lnTo>
                  <a:lnTo>
                    <a:pt x="8151565" y="1175064"/>
                  </a:lnTo>
                  <a:lnTo>
                    <a:pt x="8192832" y="1156662"/>
                  </a:lnTo>
                  <a:lnTo>
                    <a:pt x="8232422" y="1135379"/>
                  </a:lnTo>
                  <a:lnTo>
                    <a:pt x="8270197" y="1111349"/>
                  </a:lnTo>
                  <a:lnTo>
                    <a:pt x="8306022" y="1084705"/>
                  </a:lnTo>
                  <a:lnTo>
                    <a:pt x="8339761" y="1055581"/>
                  </a:lnTo>
                  <a:lnTo>
                    <a:pt x="8371278" y="1024108"/>
                  </a:lnTo>
                  <a:lnTo>
                    <a:pt x="8400439" y="990422"/>
                  </a:lnTo>
                  <a:lnTo>
                    <a:pt x="8427106" y="954654"/>
                  </a:lnTo>
                  <a:lnTo>
                    <a:pt x="8451144" y="916939"/>
                  </a:lnTo>
                  <a:lnTo>
                    <a:pt x="8472418" y="877410"/>
                  </a:lnTo>
                  <a:lnTo>
                    <a:pt x="8490791" y="836200"/>
                  </a:lnTo>
                  <a:lnTo>
                    <a:pt x="8506128" y="793442"/>
                  </a:lnTo>
                  <a:lnTo>
                    <a:pt x="8518293" y="749270"/>
                  </a:lnTo>
                  <a:lnTo>
                    <a:pt x="8527151" y="703816"/>
                  </a:lnTo>
                  <a:lnTo>
                    <a:pt x="8532565" y="657215"/>
                  </a:lnTo>
                  <a:lnTo>
                    <a:pt x="8534400" y="609600"/>
                  </a:lnTo>
                  <a:lnTo>
                    <a:pt x="8532565" y="561827"/>
                  </a:lnTo>
                  <a:lnTo>
                    <a:pt x="8527149" y="515084"/>
                  </a:lnTo>
                  <a:lnTo>
                    <a:pt x="8518289" y="469503"/>
                  </a:lnTo>
                  <a:lnTo>
                    <a:pt x="8506119" y="425217"/>
                  </a:lnTo>
                  <a:lnTo>
                    <a:pt x="8490774" y="382360"/>
                  </a:lnTo>
                  <a:lnTo>
                    <a:pt x="8472388" y="341067"/>
                  </a:lnTo>
                  <a:lnTo>
                    <a:pt x="8451097" y="301469"/>
                  </a:lnTo>
                  <a:lnTo>
                    <a:pt x="8427035" y="263702"/>
                  </a:lnTo>
                  <a:lnTo>
                    <a:pt x="8400339" y="227897"/>
                  </a:lnTo>
                  <a:lnTo>
                    <a:pt x="8371141" y="194190"/>
                  </a:lnTo>
                  <a:lnTo>
                    <a:pt x="8339578" y="162713"/>
                  </a:lnTo>
                  <a:lnTo>
                    <a:pt x="8305785" y="133601"/>
                  </a:lnTo>
                  <a:lnTo>
                    <a:pt x="8269895" y="106985"/>
                  </a:lnTo>
                  <a:lnTo>
                    <a:pt x="8232045" y="83001"/>
                  </a:lnTo>
                  <a:lnTo>
                    <a:pt x="8192370" y="61781"/>
                  </a:lnTo>
                  <a:lnTo>
                    <a:pt x="8151003" y="43460"/>
                  </a:lnTo>
                  <a:lnTo>
                    <a:pt x="8108080" y="28170"/>
                  </a:lnTo>
                  <a:lnTo>
                    <a:pt x="8063737" y="16046"/>
                  </a:lnTo>
                  <a:lnTo>
                    <a:pt x="8018107" y="7220"/>
                  </a:lnTo>
                  <a:lnTo>
                    <a:pt x="7971326" y="1827"/>
                  </a:lnTo>
                  <a:lnTo>
                    <a:pt x="7923530" y="0"/>
                  </a:lnTo>
                  <a:close/>
                </a:path>
              </a:pathLst>
            </a:custGeom>
            <a:solidFill>
              <a:srgbClr val="66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1219961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 h="0">
                  <a:moveTo>
                    <a:pt x="0" y="0"/>
                  </a:moveTo>
                  <a:lnTo>
                    <a:pt x="80772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11250" marR="5080" indent="-1099185">
              <a:lnSpc>
                <a:spcPct val="100000"/>
              </a:lnSpc>
              <a:spcBef>
                <a:spcPts val="105"/>
              </a:spcBef>
            </a:pPr>
            <a:r>
              <a:rPr dirty="0"/>
              <a:t>Understanding </a:t>
            </a:r>
            <a:r>
              <a:rPr dirty="0" spc="-5"/>
              <a:t>Where Your Water</a:t>
            </a:r>
            <a:r>
              <a:rPr dirty="0" spc="-100"/>
              <a:t> </a:t>
            </a:r>
            <a:r>
              <a:rPr dirty="0"/>
              <a:t>Is  Located—Oceans and</a:t>
            </a:r>
            <a:r>
              <a:rPr dirty="0" spc="-85"/>
              <a:t> </a:t>
            </a:r>
            <a:r>
              <a:rPr dirty="0"/>
              <a:t>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620977"/>
            <a:ext cx="7069455" cy="4282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996666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dirty="0" sz="3200" spc="-5">
                <a:latin typeface="Arial"/>
                <a:cs typeface="Arial"/>
              </a:rPr>
              <a:t>What bodies </a:t>
            </a:r>
            <a:r>
              <a:rPr dirty="0" sz="3200">
                <a:latin typeface="Arial"/>
                <a:cs typeface="Arial"/>
              </a:rPr>
              <a:t>of water </a:t>
            </a:r>
            <a:r>
              <a:rPr dirty="0" sz="3200" spc="-5">
                <a:latin typeface="Arial"/>
                <a:cs typeface="Arial"/>
              </a:rPr>
              <a:t>hold the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largest  amount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water?</a:t>
            </a:r>
            <a:endParaRPr sz="3200">
              <a:latin typeface="Arial"/>
              <a:cs typeface="Arial"/>
            </a:endParaRPr>
          </a:p>
          <a:p>
            <a:pPr lvl="1" marL="756285" marR="52705" indent="-287020">
              <a:lnSpc>
                <a:spcPct val="100000"/>
              </a:lnSpc>
              <a:spcBef>
                <a:spcPts val="690"/>
              </a:spcBef>
              <a:buClr>
                <a:srgbClr val="99CCFF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dirty="0" sz="2800" spc="-5">
                <a:solidFill>
                  <a:srgbClr val="66FF66"/>
                </a:solidFill>
                <a:latin typeface="Arial"/>
                <a:cs typeface="Arial"/>
              </a:rPr>
              <a:t>Oceans</a:t>
            </a:r>
            <a:r>
              <a:rPr dirty="0" sz="2800" spc="-5">
                <a:latin typeface="Arial"/>
                <a:cs typeface="Arial"/>
              </a:rPr>
              <a:t>—the </a:t>
            </a:r>
            <a:r>
              <a:rPr dirty="0" sz="2800">
                <a:latin typeface="Arial"/>
                <a:cs typeface="Arial"/>
              </a:rPr>
              <a:t>largest bodies </a:t>
            </a:r>
            <a:r>
              <a:rPr dirty="0" sz="2800" spc="-5">
                <a:latin typeface="Arial"/>
                <a:cs typeface="Arial"/>
              </a:rPr>
              <a:t>of water on  Earth </a:t>
            </a:r>
            <a:r>
              <a:rPr dirty="0" sz="2800">
                <a:latin typeface="Arial"/>
                <a:cs typeface="Arial"/>
              </a:rPr>
              <a:t>(contain salt </a:t>
            </a:r>
            <a:r>
              <a:rPr dirty="0" sz="2800" spc="-5">
                <a:latin typeface="Arial"/>
                <a:cs typeface="Arial"/>
              </a:rPr>
              <a:t>water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only)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Clr>
                <a:srgbClr val="996666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dirty="0" sz="3200">
                <a:latin typeface="Arial"/>
                <a:cs typeface="Arial"/>
              </a:rPr>
              <a:t>Examples of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oceans: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996666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dirty="0" sz="3200" spc="-5">
                <a:latin typeface="Arial"/>
                <a:cs typeface="Arial"/>
              </a:rPr>
              <a:t>Atlantic </a:t>
            </a:r>
            <a:r>
              <a:rPr dirty="0" sz="3200">
                <a:latin typeface="Arial"/>
                <a:cs typeface="Arial"/>
              </a:rPr>
              <a:t>Ocean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996666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dirty="0" sz="3200" spc="-5">
                <a:latin typeface="Arial"/>
                <a:cs typeface="Arial"/>
              </a:rPr>
              <a:t>Indian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Ocean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996666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dirty="0" sz="3200">
                <a:latin typeface="Arial"/>
                <a:cs typeface="Arial"/>
              </a:rPr>
              <a:t>Pacific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Ocean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152400"/>
            <a:ext cx="8731250" cy="6122670"/>
            <a:chOff x="-18288" y="152400"/>
            <a:chExt cx="8731250" cy="6122670"/>
          </a:xfrm>
        </p:grpSpPr>
        <p:sp>
          <p:nvSpPr>
            <p:cNvPr id="3" name="object 3"/>
            <p:cNvSpPr/>
            <p:nvPr/>
          </p:nvSpPr>
          <p:spPr>
            <a:xfrm>
              <a:off x="381761" y="534161"/>
              <a:ext cx="8305800" cy="5715000"/>
            </a:xfrm>
            <a:custGeom>
              <a:avLst/>
              <a:gdLst/>
              <a:ahLst/>
              <a:cxnLst/>
              <a:rect l="l" t="t" r="r" b="b"/>
              <a:pathLst>
                <a:path w="8305800" h="5715000">
                  <a:moveTo>
                    <a:pt x="0" y="784478"/>
                  </a:moveTo>
                  <a:lnTo>
                    <a:pt x="1431" y="736696"/>
                  </a:lnTo>
                  <a:lnTo>
                    <a:pt x="5672" y="689670"/>
                  </a:lnTo>
                  <a:lnTo>
                    <a:pt x="12639" y="643483"/>
                  </a:lnTo>
                  <a:lnTo>
                    <a:pt x="22251" y="598216"/>
                  </a:lnTo>
                  <a:lnTo>
                    <a:pt x="34425" y="553952"/>
                  </a:lnTo>
                  <a:lnTo>
                    <a:pt x="49080" y="510772"/>
                  </a:lnTo>
                  <a:lnTo>
                    <a:pt x="66133" y="468759"/>
                  </a:lnTo>
                  <a:lnTo>
                    <a:pt x="85503" y="427996"/>
                  </a:lnTo>
                  <a:lnTo>
                    <a:pt x="107107" y="388563"/>
                  </a:lnTo>
                  <a:lnTo>
                    <a:pt x="130863" y="350544"/>
                  </a:lnTo>
                  <a:lnTo>
                    <a:pt x="156689" y="314020"/>
                  </a:lnTo>
                  <a:lnTo>
                    <a:pt x="184504" y="279073"/>
                  </a:lnTo>
                  <a:lnTo>
                    <a:pt x="214225" y="245786"/>
                  </a:lnTo>
                  <a:lnTo>
                    <a:pt x="245770" y="214240"/>
                  </a:lnTo>
                  <a:lnTo>
                    <a:pt x="279056" y="184518"/>
                  </a:lnTo>
                  <a:lnTo>
                    <a:pt x="314003" y="156703"/>
                  </a:lnTo>
                  <a:lnTo>
                    <a:pt x="350528" y="130875"/>
                  </a:lnTo>
                  <a:lnTo>
                    <a:pt x="388548" y="107117"/>
                  </a:lnTo>
                  <a:lnTo>
                    <a:pt x="427982" y="85511"/>
                  </a:lnTo>
                  <a:lnTo>
                    <a:pt x="468748" y="66140"/>
                  </a:lnTo>
                  <a:lnTo>
                    <a:pt x="510764" y="49085"/>
                  </a:lnTo>
                  <a:lnTo>
                    <a:pt x="553947" y="34429"/>
                  </a:lnTo>
                  <a:lnTo>
                    <a:pt x="598215" y="22253"/>
                  </a:lnTo>
                  <a:lnTo>
                    <a:pt x="643487" y="12640"/>
                  </a:lnTo>
                  <a:lnTo>
                    <a:pt x="689681" y="5672"/>
                  </a:lnTo>
                  <a:lnTo>
                    <a:pt x="736714" y="1431"/>
                  </a:lnTo>
                  <a:lnTo>
                    <a:pt x="784504" y="0"/>
                  </a:lnTo>
                  <a:lnTo>
                    <a:pt x="7521321" y="0"/>
                  </a:lnTo>
                  <a:lnTo>
                    <a:pt x="7569103" y="1431"/>
                  </a:lnTo>
                  <a:lnTo>
                    <a:pt x="7616129" y="5672"/>
                  </a:lnTo>
                  <a:lnTo>
                    <a:pt x="7662316" y="12640"/>
                  </a:lnTo>
                  <a:lnTo>
                    <a:pt x="7707583" y="22253"/>
                  </a:lnTo>
                  <a:lnTo>
                    <a:pt x="7751847" y="34429"/>
                  </a:lnTo>
                  <a:lnTo>
                    <a:pt x="7795027" y="49085"/>
                  </a:lnTo>
                  <a:lnTo>
                    <a:pt x="7837040" y="66140"/>
                  </a:lnTo>
                  <a:lnTo>
                    <a:pt x="7877803" y="85511"/>
                  </a:lnTo>
                  <a:lnTo>
                    <a:pt x="7917236" y="107117"/>
                  </a:lnTo>
                  <a:lnTo>
                    <a:pt x="7955255" y="130875"/>
                  </a:lnTo>
                  <a:lnTo>
                    <a:pt x="7991779" y="156703"/>
                  </a:lnTo>
                  <a:lnTo>
                    <a:pt x="8026726" y="184518"/>
                  </a:lnTo>
                  <a:lnTo>
                    <a:pt x="8060013" y="214240"/>
                  </a:lnTo>
                  <a:lnTo>
                    <a:pt x="8091559" y="245786"/>
                  </a:lnTo>
                  <a:lnTo>
                    <a:pt x="8121281" y="279073"/>
                  </a:lnTo>
                  <a:lnTo>
                    <a:pt x="8149096" y="314020"/>
                  </a:lnTo>
                  <a:lnTo>
                    <a:pt x="8174924" y="350544"/>
                  </a:lnTo>
                  <a:lnTo>
                    <a:pt x="8198682" y="388563"/>
                  </a:lnTo>
                  <a:lnTo>
                    <a:pt x="8220288" y="427996"/>
                  </a:lnTo>
                  <a:lnTo>
                    <a:pt x="8239659" y="468759"/>
                  </a:lnTo>
                  <a:lnTo>
                    <a:pt x="8256714" y="510772"/>
                  </a:lnTo>
                  <a:lnTo>
                    <a:pt x="8271370" y="553952"/>
                  </a:lnTo>
                  <a:lnTo>
                    <a:pt x="8283546" y="598216"/>
                  </a:lnTo>
                  <a:lnTo>
                    <a:pt x="8293159" y="643483"/>
                  </a:lnTo>
                  <a:lnTo>
                    <a:pt x="8300127" y="689670"/>
                  </a:lnTo>
                  <a:lnTo>
                    <a:pt x="8304368" y="736696"/>
                  </a:lnTo>
                  <a:lnTo>
                    <a:pt x="8305800" y="784478"/>
                  </a:lnTo>
                  <a:lnTo>
                    <a:pt x="8305800" y="4930521"/>
                  </a:lnTo>
                  <a:lnTo>
                    <a:pt x="8304368" y="4978308"/>
                  </a:lnTo>
                  <a:lnTo>
                    <a:pt x="8300127" y="5025338"/>
                  </a:lnTo>
                  <a:lnTo>
                    <a:pt x="8293159" y="5071529"/>
                  </a:lnTo>
                  <a:lnTo>
                    <a:pt x="8283546" y="5116799"/>
                  </a:lnTo>
                  <a:lnTo>
                    <a:pt x="8271370" y="5161066"/>
                  </a:lnTo>
                  <a:lnTo>
                    <a:pt x="8256714" y="5204247"/>
                  </a:lnTo>
                  <a:lnTo>
                    <a:pt x="8239659" y="5246261"/>
                  </a:lnTo>
                  <a:lnTo>
                    <a:pt x="8220288" y="5287026"/>
                  </a:lnTo>
                  <a:lnTo>
                    <a:pt x="8198682" y="5326459"/>
                  </a:lnTo>
                  <a:lnTo>
                    <a:pt x="8174924" y="5364478"/>
                  </a:lnTo>
                  <a:lnTo>
                    <a:pt x="8149096" y="5401001"/>
                  </a:lnTo>
                  <a:lnTo>
                    <a:pt x="8121281" y="5435947"/>
                  </a:lnTo>
                  <a:lnTo>
                    <a:pt x="8091559" y="5469233"/>
                  </a:lnTo>
                  <a:lnTo>
                    <a:pt x="8060013" y="5500777"/>
                  </a:lnTo>
                  <a:lnTo>
                    <a:pt x="8026726" y="5530497"/>
                  </a:lnTo>
                  <a:lnTo>
                    <a:pt x="7991779" y="5558311"/>
                  </a:lnTo>
                  <a:lnTo>
                    <a:pt x="7955255" y="5584137"/>
                  </a:lnTo>
                  <a:lnTo>
                    <a:pt x="7917236" y="5607893"/>
                  </a:lnTo>
                  <a:lnTo>
                    <a:pt x="7877803" y="5629497"/>
                  </a:lnTo>
                  <a:lnTo>
                    <a:pt x="7837040" y="5648866"/>
                  </a:lnTo>
                  <a:lnTo>
                    <a:pt x="7795027" y="5665920"/>
                  </a:lnTo>
                  <a:lnTo>
                    <a:pt x="7751847" y="5680574"/>
                  </a:lnTo>
                  <a:lnTo>
                    <a:pt x="7707583" y="5692749"/>
                  </a:lnTo>
                  <a:lnTo>
                    <a:pt x="7662316" y="5702360"/>
                  </a:lnTo>
                  <a:lnTo>
                    <a:pt x="7616129" y="5709327"/>
                  </a:lnTo>
                  <a:lnTo>
                    <a:pt x="7569103" y="5713568"/>
                  </a:lnTo>
                  <a:lnTo>
                    <a:pt x="7521321" y="5715000"/>
                  </a:lnTo>
                  <a:lnTo>
                    <a:pt x="784504" y="5715000"/>
                  </a:lnTo>
                  <a:lnTo>
                    <a:pt x="736714" y="5713568"/>
                  </a:lnTo>
                  <a:lnTo>
                    <a:pt x="689681" y="5709327"/>
                  </a:lnTo>
                  <a:lnTo>
                    <a:pt x="643487" y="5702360"/>
                  </a:lnTo>
                  <a:lnTo>
                    <a:pt x="598215" y="5692749"/>
                  </a:lnTo>
                  <a:lnTo>
                    <a:pt x="553947" y="5680574"/>
                  </a:lnTo>
                  <a:lnTo>
                    <a:pt x="510764" y="5665920"/>
                  </a:lnTo>
                  <a:lnTo>
                    <a:pt x="468748" y="5648866"/>
                  </a:lnTo>
                  <a:lnTo>
                    <a:pt x="427982" y="5629497"/>
                  </a:lnTo>
                  <a:lnTo>
                    <a:pt x="388548" y="5607893"/>
                  </a:lnTo>
                  <a:lnTo>
                    <a:pt x="350528" y="5584137"/>
                  </a:lnTo>
                  <a:lnTo>
                    <a:pt x="314003" y="5558311"/>
                  </a:lnTo>
                  <a:lnTo>
                    <a:pt x="279056" y="5530497"/>
                  </a:lnTo>
                  <a:lnTo>
                    <a:pt x="245770" y="5500777"/>
                  </a:lnTo>
                  <a:lnTo>
                    <a:pt x="214225" y="5469233"/>
                  </a:lnTo>
                  <a:lnTo>
                    <a:pt x="184504" y="5435947"/>
                  </a:lnTo>
                  <a:lnTo>
                    <a:pt x="156689" y="5401001"/>
                  </a:lnTo>
                  <a:lnTo>
                    <a:pt x="130863" y="5364478"/>
                  </a:lnTo>
                  <a:lnTo>
                    <a:pt x="107107" y="5326459"/>
                  </a:lnTo>
                  <a:lnTo>
                    <a:pt x="85503" y="5287026"/>
                  </a:lnTo>
                  <a:lnTo>
                    <a:pt x="66133" y="5246261"/>
                  </a:lnTo>
                  <a:lnTo>
                    <a:pt x="49080" y="5204247"/>
                  </a:lnTo>
                  <a:lnTo>
                    <a:pt x="34425" y="5161066"/>
                  </a:lnTo>
                  <a:lnTo>
                    <a:pt x="22251" y="5116799"/>
                  </a:lnTo>
                  <a:lnTo>
                    <a:pt x="12639" y="5071529"/>
                  </a:lnTo>
                  <a:lnTo>
                    <a:pt x="5672" y="5025338"/>
                  </a:lnTo>
                  <a:lnTo>
                    <a:pt x="1431" y="4978308"/>
                  </a:lnTo>
                  <a:lnTo>
                    <a:pt x="0" y="4930521"/>
                  </a:lnTo>
                  <a:lnTo>
                    <a:pt x="0" y="784478"/>
                  </a:lnTo>
                  <a:close/>
                </a:path>
              </a:pathLst>
            </a:custGeom>
            <a:ln w="50292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52400"/>
              <a:ext cx="8534400" cy="1219200"/>
            </a:xfrm>
            <a:custGeom>
              <a:avLst/>
              <a:gdLst/>
              <a:ahLst/>
              <a:cxnLst/>
              <a:rect l="l" t="t" r="r" b="b"/>
              <a:pathLst>
                <a:path w="8534400" h="1219200">
                  <a:moveTo>
                    <a:pt x="792353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7924800" y="1219200"/>
                  </a:lnTo>
                  <a:lnTo>
                    <a:pt x="7972423" y="1217200"/>
                  </a:lnTo>
                  <a:lnTo>
                    <a:pt x="8019048" y="1211654"/>
                  </a:lnTo>
                  <a:lnTo>
                    <a:pt x="8064537" y="1202693"/>
                  </a:lnTo>
                  <a:lnTo>
                    <a:pt x="8108754" y="1190452"/>
                  </a:lnTo>
                  <a:lnTo>
                    <a:pt x="8151565" y="1175064"/>
                  </a:lnTo>
                  <a:lnTo>
                    <a:pt x="8192832" y="1156662"/>
                  </a:lnTo>
                  <a:lnTo>
                    <a:pt x="8232422" y="1135379"/>
                  </a:lnTo>
                  <a:lnTo>
                    <a:pt x="8270197" y="1111349"/>
                  </a:lnTo>
                  <a:lnTo>
                    <a:pt x="8306022" y="1084705"/>
                  </a:lnTo>
                  <a:lnTo>
                    <a:pt x="8339761" y="1055581"/>
                  </a:lnTo>
                  <a:lnTo>
                    <a:pt x="8371278" y="1024108"/>
                  </a:lnTo>
                  <a:lnTo>
                    <a:pt x="8400439" y="990422"/>
                  </a:lnTo>
                  <a:lnTo>
                    <a:pt x="8427106" y="954654"/>
                  </a:lnTo>
                  <a:lnTo>
                    <a:pt x="8451144" y="916939"/>
                  </a:lnTo>
                  <a:lnTo>
                    <a:pt x="8472418" y="877410"/>
                  </a:lnTo>
                  <a:lnTo>
                    <a:pt x="8490791" y="836200"/>
                  </a:lnTo>
                  <a:lnTo>
                    <a:pt x="8506128" y="793442"/>
                  </a:lnTo>
                  <a:lnTo>
                    <a:pt x="8518293" y="749270"/>
                  </a:lnTo>
                  <a:lnTo>
                    <a:pt x="8527151" y="703816"/>
                  </a:lnTo>
                  <a:lnTo>
                    <a:pt x="8532565" y="657215"/>
                  </a:lnTo>
                  <a:lnTo>
                    <a:pt x="8534400" y="609600"/>
                  </a:lnTo>
                  <a:lnTo>
                    <a:pt x="8532565" y="561827"/>
                  </a:lnTo>
                  <a:lnTo>
                    <a:pt x="8527149" y="515084"/>
                  </a:lnTo>
                  <a:lnTo>
                    <a:pt x="8518289" y="469503"/>
                  </a:lnTo>
                  <a:lnTo>
                    <a:pt x="8506119" y="425217"/>
                  </a:lnTo>
                  <a:lnTo>
                    <a:pt x="8490774" y="382360"/>
                  </a:lnTo>
                  <a:lnTo>
                    <a:pt x="8472388" y="341067"/>
                  </a:lnTo>
                  <a:lnTo>
                    <a:pt x="8451097" y="301469"/>
                  </a:lnTo>
                  <a:lnTo>
                    <a:pt x="8427035" y="263702"/>
                  </a:lnTo>
                  <a:lnTo>
                    <a:pt x="8400339" y="227897"/>
                  </a:lnTo>
                  <a:lnTo>
                    <a:pt x="8371141" y="194190"/>
                  </a:lnTo>
                  <a:lnTo>
                    <a:pt x="8339578" y="162713"/>
                  </a:lnTo>
                  <a:lnTo>
                    <a:pt x="8305785" y="133601"/>
                  </a:lnTo>
                  <a:lnTo>
                    <a:pt x="8269895" y="106985"/>
                  </a:lnTo>
                  <a:lnTo>
                    <a:pt x="8232045" y="83001"/>
                  </a:lnTo>
                  <a:lnTo>
                    <a:pt x="8192370" y="61781"/>
                  </a:lnTo>
                  <a:lnTo>
                    <a:pt x="8151003" y="43460"/>
                  </a:lnTo>
                  <a:lnTo>
                    <a:pt x="8108080" y="28170"/>
                  </a:lnTo>
                  <a:lnTo>
                    <a:pt x="8063737" y="16046"/>
                  </a:lnTo>
                  <a:lnTo>
                    <a:pt x="8018107" y="7220"/>
                  </a:lnTo>
                  <a:lnTo>
                    <a:pt x="7971326" y="1827"/>
                  </a:lnTo>
                  <a:lnTo>
                    <a:pt x="7923530" y="0"/>
                  </a:lnTo>
                  <a:close/>
                </a:path>
              </a:pathLst>
            </a:custGeom>
            <a:solidFill>
              <a:srgbClr val="66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1219961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 h="0">
                  <a:moveTo>
                    <a:pt x="0" y="0"/>
                  </a:moveTo>
                  <a:lnTo>
                    <a:pt x="80772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11250" marR="5080" indent="-1099185">
              <a:lnSpc>
                <a:spcPct val="100000"/>
              </a:lnSpc>
              <a:spcBef>
                <a:spcPts val="105"/>
              </a:spcBef>
            </a:pPr>
            <a:r>
              <a:rPr dirty="0"/>
              <a:t>Understanding </a:t>
            </a:r>
            <a:r>
              <a:rPr dirty="0" spc="-5"/>
              <a:t>Where Your Water</a:t>
            </a:r>
            <a:r>
              <a:rPr dirty="0" spc="-100"/>
              <a:t> </a:t>
            </a:r>
            <a:r>
              <a:rPr dirty="0"/>
              <a:t>Is  Located—Oceans and</a:t>
            </a:r>
            <a:r>
              <a:rPr dirty="0" spc="-85"/>
              <a:t> </a:t>
            </a:r>
            <a:r>
              <a:rPr dirty="0"/>
              <a:t>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620977"/>
            <a:ext cx="3615054" cy="4525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51130" indent="-343535">
              <a:lnSpc>
                <a:spcPct val="100000"/>
              </a:lnSpc>
              <a:spcBef>
                <a:spcPts val="100"/>
              </a:spcBef>
              <a:buClr>
                <a:srgbClr val="996666"/>
              </a:buClr>
              <a:buSzPct val="79166"/>
              <a:buFont typeface="Wingdings"/>
              <a:buChar char=""/>
              <a:tabLst>
                <a:tab pos="356235" algn="l"/>
              </a:tabLst>
            </a:pPr>
            <a:r>
              <a:rPr dirty="0" sz="3600">
                <a:latin typeface="Arial"/>
                <a:cs typeface="Arial"/>
              </a:rPr>
              <a:t>What features  </a:t>
            </a:r>
            <a:r>
              <a:rPr dirty="0" sz="3600" spc="-5">
                <a:latin typeface="Arial"/>
                <a:cs typeface="Arial"/>
              </a:rPr>
              <a:t>house water</a:t>
            </a:r>
            <a:r>
              <a:rPr dirty="0" sz="3600" spc="-40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as  ice?</a:t>
            </a:r>
            <a:endParaRPr sz="3600">
              <a:latin typeface="Arial"/>
              <a:cs typeface="Arial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869"/>
              </a:spcBef>
              <a:buClr>
                <a:srgbClr val="99CCFF"/>
              </a:buClr>
              <a:buSzPct val="69444"/>
              <a:buFont typeface="Wingdings"/>
              <a:buChar char=""/>
              <a:tabLst>
                <a:tab pos="756920" algn="l"/>
                <a:tab pos="2890520" algn="l"/>
              </a:tabLst>
            </a:pPr>
            <a:r>
              <a:rPr dirty="0" sz="3600">
                <a:solidFill>
                  <a:srgbClr val="FF0066"/>
                </a:solidFill>
                <a:latin typeface="Arial"/>
                <a:cs typeface="Arial"/>
              </a:rPr>
              <a:t>Icebergs</a:t>
            </a:r>
            <a:r>
              <a:rPr dirty="0" sz="3600">
                <a:latin typeface="Arial"/>
                <a:cs typeface="Arial"/>
              </a:rPr>
              <a:t>:	</a:t>
            </a:r>
            <a:r>
              <a:rPr dirty="0" sz="3600" spc="-5">
                <a:latin typeface="Arial"/>
                <a:cs typeface="Arial"/>
              </a:rPr>
              <a:t>a  </a:t>
            </a:r>
            <a:r>
              <a:rPr dirty="0" sz="3600">
                <a:latin typeface="Arial"/>
                <a:cs typeface="Arial"/>
              </a:rPr>
              <a:t>large </a:t>
            </a:r>
            <a:r>
              <a:rPr dirty="0" sz="3600" spc="-5">
                <a:latin typeface="Arial"/>
                <a:cs typeface="Arial"/>
              </a:rPr>
              <a:t>piece </a:t>
            </a:r>
            <a:r>
              <a:rPr dirty="0" sz="3600">
                <a:latin typeface="Arial"/>
                <a:cs typeface="Arial"/>
              </a:rPr>
              <a:t>of  freshwater</a:t>
            </a:r>
            <a:r>
              <a:rPr dirty="0" sz="3600" spc="-90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ice  floating in  open</a:t>
            </a:r>
            <a:r>
              <a:rPr dirty="0" sz="3600" spc="-3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waters.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0" y="1371600"/>
            <a:ext cx="3538728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152400"/>
            <a:ext cx="8731250" cy="6122670"/>
            <a:chOff x="-18288" y="152400"/>
            <a:chExt cx="8731250" cy="6122670"/>
          </a:xfrm>
        </p:grpSpPr>
        <p:sp>
          <p:nvSpPr>
            <p:cNvPr id="3" name="object 3"/>
            <p:cNvSpPr/>
            <p:nvPr/>
          </p:nvSpPr>
          <p:spPr>
            <a:xfrm>
              <a:off x="381761" y="534161"/>
              <a:ext cx="8305800" cy="5715000"/>
            </a:xfrm>
            <a:custGeom>
              <a:avLst/>
              <a:gdLst/>
              <a:ahLst/>
              <a:cxnLst/>
              <a:rect l="l" t="t" r="r" b="b"/>
              <a:pathLst>
                <a:path w="8305800" h="5715000">
                  <a:moveTo>
                    <a:pt x="0" y="784478"/>
                  </a:moveTo>
                  <a:lnTo>
                    <a:pt x="1431" y="736696"/>
                  </a:lnTo>
                  <a:lnTo>
                    <a:pt x="5672" y="689670"/>
                  </a:lnTo>
                  <a:lnTo>
                    <a:pt x="12639" y="643483"/>
                  </a:lnTo>
                  <a:lnTo>
                    <a:pt x="22251" y="598216"/>
                  </a:lnTo>
                  <a:lnTo>
                    <a:pt x="34425" y="553952"/>
                  </a:lnTo>
                  <a:lnTo>
                    <a:pt x="49080" y="510772"/>
                  </a:lnTo>
                  <a:lnTo>
                    <a:pt x="66133" y="468759"/>
                  </a:lnTo>
                  <a:lnTo>
                    <a:pt x="85503" y="427996"/>
                  </a:lnTo>
                  <a:lnTo>
                    <a:pt x="107107" y="388563"/>
                  </a:lnTo>
                  <a:lnTo>
                    <a:pt x="130863" y="350544"/>
                  </a:lnTo>
                  <a:lnTo>
                    <a:pt x="156689" y="314020"/>
                  </a:lnTo>
                  <a:lnTo>
                    <a:pt x="184504" y="279073"/>
                  </a:lnTo>
                  <a:lnTo>
                    <a:pt x="214225" y="245786"/>
                  </a:lnTo>
                  <a:lnTo>
                    <a:pt x="245770" y="214240"/>
                  </a:lnTo>
                  <a:lnTo>
                    <a:pt x="279056" y="184518"/>
                  </a:lnTo>
                  <a:lnTo>
                    <a:pt x="314003" y="156703"/>
                  </a:lnTo>
                  <a:lnTo>
                    <a:pt x="350528" y="130875"/>
                  </a:lnTo>
                  <a:lnTo>
                    <a:pt x="388548" y="107117"/>
                  </a:lnTo>
                  <a:lnTo>
                    <a:pt x="427982" y="85511"/>
                  </a:lnTo>
                  <a:lnTo>
                    <a:pt x="468748" y="66140"/>
                  </a:lnTo>
                  <a:lnTo>
                    <a:pt x="510764" y="49085"/>
                  </a:lnTo>
                  <a:lnTo>
                    <a:pt x="553947" y="34429"/>
                  </a:lnTo>
                  <a:lnTo>
                    <a:pt x="598215" y="22253"/>
                  </a:lnTo>
                  <a:lnTo>
                    <a:pt x="643487" y="12640"/>
                  </a:lnTo>
                  <a:lnTo>
                    <a:pt x="689681" y="5672"/>
                  </a:lnTo>
                  <a:lnTo>
                    <a:pt x="736714" y="1431"/>
                  </a:lnTo>
                  <a:lnTo>
                    <a:pt x="784504" y="0"/>
                  </a:lnTo>
                  <a:lnTo>
                    <a:pt x="7521321" y="0"/>
                  </a:lnTo>
                  <a:lnTo>
                    <a:pt x="7569103" y="1431"/>
                  </a:lnTo>
                  <a:lnTo>
                    <a:pt x="7616129" y="5672"/>
                  </a:lnTo>
                  <a:lnTo>
                    <a:pt x="7662316" y="12640"/>
                  </a:lnTo>
                  <a:lnTo>
                    <a:pt x="7707583" y="22253"/>
                  </a:lnTo>
                  <a:lnTo>
                    <a:pt x="7751847" y="34429"/>
                  </a:lnTo>
                  <a:lnTo>
                    <a:pt x="7795027" y="49085"/>
                  </a:lnTo>
                  <a:lnTo>
                    <a:pt x="7837040" y="66140"/>
                  </a:lnTo>
                  <a:lnTo>
                    <a:pt x="7877803" y="85511"/>
                  </a:lnTo>
                  <a:lnTo>
                    <a:pt x="7917236" y="107117"/>
                  </a:lnTo>
                  <a:lnTo>
                    <a:pt x="7955255" y="130875"/>
                  </a:lnTo>
                  <a:lnTo>
                    <a:pt x="7991779" y="156703"/>
                  </a:lnTo>
                  <a:lnTo>
                    <a:pt x="8026726" y="184518"/>
                  </a:lnTo>
                  <a:lnTo>
                    <a:pt x="8060013" y="214240"/>
                  </a:lnTo>
                  <a:lnTo>
                    <a:pt x="8091559" y="245786"/>
                  </a:lnTo>
                  <a:lnTo>
                    <a:pt x="8121281" y="279073"/>
                  </a:lnTo>
                  <a:lnTo>
                    <a:pt x="8149096" y="314020"/>
                  </a:lnTo>
                  <a:lnTo>
                    <a:pt x="8174924" y="350544"/>
                  </a:lnTo>
                  <a:lnTo>
                    <a:pt x="8198682" y="388563"/>
                  </a:lnTo>
                  <a:lnTo>
                    <a:pt x="8220288" y="427996"/>
                  </a:lnTo>
                  <a:lnTo>
                    <a:pt x="8239659" y="468759"/>
                  </a:lnTo>
                  <a:lnTo>
                    <a:pt x="8256714" y="510772"/>
                  </a:lnTo>
                  <a:lnTo>
                    <a:pt x="8271370" y="553952"/>
                  </a:lnTo>
                  <a:lnTo>
                    <a:pt x="8283546" y="598216"/>
                  </a:lnTo>
                  <a:lnTo>
                    <a:pt x="8293159" y="643483"/>
                  </a:lnTo>
                  <a:lnTo>
                    <a:pt x="8300127" y="689670"/>
                  </a:lnTo>
                  <a:lnTo>
                    <a:pt x="8304368" y="736696"/>
                  </a:lnTo>
                  <a:lnTo>
                    <a:pt x="8305800" y="784478"/>
                  </a:lnTo>
                  <a:lnTo>
                    <a:pt x="8305800" y="4930521"/>
                  </a:lnTo>
                  <a:lnTo>
                    <a:pt x="8304368" y="4978308"/>
                  </a:lnTo>
                  <a:lnTo>
                    <a:pt x="8300127" y="5025338"/>
                  </a:lnTo>
                  <a:lnTo>
                    <a:pt x="8293159" y="5071529"/>
                  </a:lnTo>
                  <a:lnTo>
                    <a:pt x="8283546" y="5116799"/>
                  </a:lnTo>
                  <a:lnTo>
                    <a:pt x="8271370" y="5161066"/>
                  </a:lnTo>
                  <a:lnTo>
                    <a:pt x="8256714" y="5204247"/>
                  </a:lnTo>
                  <a:lnTo>
                    <a:pt x="8239659" y="5246261"/>
                  </a:lnTo>
                  <a:lnTo>
                    <a:pt x="8220288" y="5287026"/>
                  </a:lnTo>
                  <a:lnTo>
                    <a:pt x="8198682" y="5326459"/>
                  </a:lnTo>
                  <a:lnTo>
                    <a:pt x="8174924" y="5364478"/>
                  </a:lnTo>
                  <a:lnTo>
                    <a:pt x="8149096" y="5401001"/>
                  </a:lnTo>
                  <a:lnTo>
                    <a:pt x="8121281" y="5435947"/>
                  </a:lnTo>
                  <a:lnTo>
                    <a:pt x="8091559" y="5469233"/>
                  </a:lnTo>
                  <a:lnTo>
                    <a:pt x="8060013" y="5500777"/>
                  </a:lnTo>
                  <a:lnTo>
                    <a:pt x="8026726" y="5530497"/>
                  </a:lnTo>
                  <a:lnTo>
                    <a:pt x="7991779" y="5558311"/>
                  </a:lnTo>
                  <a:lnTo>
                    <a:pt x="7955255" y="5584137"/>
                  </a:lnTo>
                  <a:lnTo>
                    <a:pt x="7917236" y="5607893"/>
                  </a:lnTo>
                  <a:lnTo>
                    <a:pt x="7877803" y="5629497"/>
                  </a:lnTo>
                  <a:lnTo>
                    <a:pt x="7837040" y="5648866"/>
                  </a:lnTo>
                  <a:lnTo>
                    <a:pt x="7795027" y="5665920"/>
                  </a:lnTo>
                  <a:lnTo>
                    <a:pt x="7751847" y="5680574"/>
                  </a:lnTo>
                  <a:lnTo>
                    <a:pt x="7707583" y="5692749"/>
                  </a:lnTo>
                  <a:lnTo>
                    <a:pt x="7662316" y="5702360"/>
                  </a:lnTo>
                  <a:lnTo>
                    <a:pt x="7616129" y="5709327"/>
                  </a:lnTo>
                  <a:lnTo>
                    <a:pt x="7569103" y="5713568"/>
                  </a:lnTo>
                  <a:lnTo>
                    <a:pt x="7521321" y="5715000"/>
                  </a:lnTo>
                  <a:lnTo>
                    <a:pt x="784504" y="5715000"/>
                  </a:lnTo>
                  <a:lnTo>
                    <a:pt x="736714" y="5713568"/>
                  </a:lnTo>
                  <a:lnTo>
                    <a:pt x="689681" y="5709327"/>
                  </a:lnTo>
                  <a:lnTo>
                    <a:pt x="643487" y="5702360"/>
                  </a:lnTo>
                  <a:lnTo>
                    <a:pt x="598215" y="5692749"/>
                  </a:lnTo>
                  <a:lnTo>
                    <a:pt x="553947" y="5680574"/>
                  </a:lnTo>
                  <a:lnTo>
                    <a:pt x="510764" y="5665920"/>
                  </a:lnTo>
                  <a:lnTo>
                    <a:pt x="468748" y="5648866"/>
                  </a:lnTo>
                  <a:lnTo>
                    <a:pt x="427982" y="5629497"/>
                  </a:lnTo>
                  <a:lnTo>
                    <a:pt x="388548" y="5607893"/>
                  </a:lnTo>
                  <a:lnTo>
                    <a:pt x="350528" y="5584137"/>
                  </a:lnTo>
                  <a:lnTo>
                    <a:pt x="314003" y="5558311"/>
                  </a:lnTo>
                  <a:lnTo>
                    <a:pt x="279056" y="5530497"/>
                  </a:lnTo>
                  <a:lnTo>
                    <a:pt x="245770" y="5500777"/>
                  </a:lnTo>
                  <a:lnTo>
                    <a:pt x="214225" y="5469233"/>
                  </a:lnTo>
                  <a:lnTo>
                    <a:pt x="184504" y="5435947"/>
                  </a:lnTo>
                  <a:lnTo>
                    <a:pt x="156689" y="5401001"/>
                  </a:lnTo>
                  <a:lnTo>
                    <a:pt x="130863" y="5364478"/>
                  </a:lnTo>
                  <a:lnTo>
                    <a:pt x="107107" y="5326459"/>
                  </a:lnTo>
                  <a:lnTo>
                    <a:pt x="85503" y="5287026"/>
                  </a:lnTo>
                  <a:lnTo>
                    <a:pt x="66133" y="5246261"/>
                  </a:lnTo>
                  <a:lnTo>
                    <a:pt x="49080" y="5204247"/>
                  </a:lnTo>
                  <a:lnTo>
                    <a:pt x="34425" y="5161066"/>
                  </a:lnTo>
                  <a:lnTo>
                    <a:pt x="22251" y="5116799"/>
                  </a:lnTo>
                  <a:lnTo>
                    <a:pt x="12639" y="5071529"/>
                  </a:lnTo>
                  <a:lnTo>
                    <a:pt x="5672" y="5025338"/>
                  </a:lnTo>
                  <a:lnTo>
                    <a:pt x="1431" y="4978308"/>
                  </a:lnTo>
                  <a:lnTo>
                    <a:pt x="0" y="4930521"/>
                  </a:lnTo>
                  <a:lnTo>
                    <a:pt x="0" y="784478"/>
                  </a:lnTo>
                  <a:close/>
                </a:path>
              </a:pathLst>
            </a:custGeom>
            <a:ln w="50292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52400"/>
              <a:ext cx="8534400" cy="1219200"/>
            </a:xfrm>
            <a:custGeom>
              <a:avLst/>
              <a:gdLst/>
              <a:ahLst/>
              <a:cxnLst/>
              <a:rect l="l" t="t" r="r" b="b"/>
              <a:pathLst>
                <a:path w="8534400" h="1219200">
                  <a:moveTo>
                    <a:pt x="792353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7924800" y="1219200"/>
                  </a:lnTo>
                  <a:lnTo>
                    <a:pt x="7972423" y="1217200"/>
                  </a:lnTo>
                  <a:lnTo>
                    <a:pt x="8019048" y="1211654"/>
                  </a:lnTo>
                  <a:lnTo>
                    <a:pt x="8064537" y="1202693"/>
                  </a:lnTo>
                  <a:lnTo>
                    <a:pt x="8108754" y="1190452"/>
                  </a:lnTo>
                  <a:lnTo>
                    <a:pt x="8151565" y="1175064"/>
                  </a:lnTo>
                  <a:lnTo>
                    <a:pt x="8192832" y="1156662"/>
                  </a:lnTo>
                  <a:lnTo>
                    <a:pt x="8232422" y="1135379"/>
                  </a:lnTo>
                  <a:lnTo>
                    <a:pt x="8270197" y="1111349"/>
                  </a:lnTo>
                  <a:lnTo>
                    <a:pt x="8306022" y="1084705"/>
                  </a:lnTo>
                  <a:lnTo>
                    <a:pt x="8339761" y="1055581"/>
                  </a:lnTo>
                  <a:lnTo>
                    <a:pt x="8371278" y="1024108"/>
                  </a:lnTo>
                  <a:lnTo>
                    <a:pt x="8400439" y="990422"/>
                  </a:lnTo>
                  <a:lnTo>
                    <a:pt x="8427106" y="954654"/>
                  </a:lnTo>
                  <a:lnTo>
                    <a:pt x="8451144" y="916939"/>
                  </a:lnTo>
                  <a:lnTo>
                    <a:pt x="8472418" y="877410"/>
                  </a:lnTo>
                  <a:lnTo>
                    <a:pt x="8490791" y="836200"/>
                  </a:lnTo>
                  <a:lnTo>
                    <a:pt x="8506128" y="793442"/>
                  </a:lnTo>
                  <a:lnTo>
                    <a:pt x="8518293" y="749270"/>
                  </a:lnTo>
                  <a:lnTo>
                    <a:pt x="8527151" y="703816"/>
                  </a:lnTo>
                  <a:lnTo>
                    <a:pt x="8532565" y="657215"/>
                  </a:lnTo>
                  <a:lnTo>
                    <a:pt x="8534400" y="609600"/>
                  </a:lnTo>
                  <a:lnTo>
                    <a:pt x="8532565" y="561827"/>
                  </a:lnTo>
                  <a:lnTo>
                    <a:pt x="8527149" y="515084"/>
                  </a:lnTo>
                  <a:lnTo>
                    <a:pt x="8518289" y="469503"/>
                  </a:lnTo>
                  <a:lnTo>
                    <a:pt x="8506119" y="425217"/>
                  </a:lnTo>
                  <a:lnTo>
                    <a:pt x="8490774" y="382360"/>
                  </a:lnTo>
                  <a:lnTo>
                    <a:pt x="8472388" y="341067"/>
                  </a:lnTo>
                  <a:lnTo>
                    <a:pt x="8451097" y="301469"/>
                  </a:lnTo>
                  <a:lnTo>
                    <a:pt x="8427035" y="263702"/>
                  </a:lnTo>
                  <a:lnTo>
                    <a:pt x="8400339" y="227897"/>
                  </a:lnTo>
                  <a:lnTo>
                    <a:pt x="8371141" y="194190"/>
                  </a:lnTo>
                  <a:lnTo>
                    <a:pt x="8339578" y="162713"/>
                  </a:lnTo>
                  <a:lnTo>
                    <a:pt x="8305785" y="133601"/>
                  </a:lnTo>
                  <a:lnTo>
                    <a:pt x="8269895" y="106985"/>
                  </a:lnTo>
                  <a:lnTo>
                    <a:pt x="8232045" y="83001"/>
                  </a:lnTo>
                  <a:lnTo>
                    <a:pt x="8192370" y="61781"/>
                  </a:lnTo>
                  <a:lnTo>
                    <a:pt x="8151003" y="43460"/>
                  </a:lnTo>
                  <a:lnTo>
                    <a:pt x="8108080" y="28170"/>
                  </a:lnTo>
                  <a:lnTo>
                    <a:pt x="8063737" y="16046"/>
                  </a:lnTo>
                  <a:lnTo>
                    <a:pt x="8018107" y="7220"/>
                  </a:lnTo>
                  <a:lnTo>
                    <a:pt x="7971326" y="1827"/>
                  </a:lnTo>
                  <a:lnTo>
                    <a:pt x="7923530" y="0"/>
                  </a:lnTo>
                  <a:close/>
                </a:path>
              </a:pathLst>
            </a:custGeom>
            <a:solidFill>
              <a:srgbClr val="66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1219961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 h="0">
                  <a:moveTo>
                    <a:pt x="0" y="0"/>
                  </a:moveTo>
                  <a:lnTo>
                    <a:pt x="80772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11250" marR="5080" indent="-1099185">
              <a:lnSpc>
                <a:spcPct val="100000"/>
              </a:lnSpc>
              <a:spcBef>
                <a:spcPts val="105"/>
              </a:spcBef>
            </a:pPr>
            <a:r>
              <a:rPr dirty="0"/>
              <a:t>Understanding </a:t>
            </a:r>
            <a:r>
              <a:rPr dirty="0" spc="-5"/>
              <a:t>Where Your Water</a:t>
            </a:r>
            <a:r>
              <a:rPr dirty="0" spc="-100"/>
              <a:t> </a:t>
            </a:r>
            <a:r>
              <a:rPr dirty="0"/>
              <a:t>Is  Located—Oceans and</a:t>
            </a:r>
            <a:r>
              <a:rPr dirty="0" spc="-85"/>
              <a:t> </a:t>
            </a:r>
            <a:r>
              <a:rPr dirty="0"/>
              <a:t>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1622501"/>
            <a:ext cx="3879850" cy="478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96666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dirty="0" sz="3000">
                <a:latin typeface="Arial"/>
                <a:cs typeface="Arial"/>
              </a:rPr>
              <a:t>What </a:t>
            </a:r>
            <a:r>
              <a:rPr dirty="0" sz="3000" spc="-5">
                <a:latin typeface="Arial"/>
                <a:cs typeface="Arial"/>
              </a:rPr>
              <a:t>features</a:t>
            </a:r>
            <a:r>
              <a:rPr dirty="0" sz="3000" spc="-6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house  </a:t>
            </a:r>
            <a:r>
              <a:rPr dirty="0" sz="3000" spc="-5">
                <a:latin typeface="Arial"/>
                <a:cs typeface="Arial"/>
              </a:rPr>
              <a:t>water as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ice?</a:t>
            </a:r>
            <a:endParaRPr sz="3000">
              <a:latin typeface="Arial"/>
              <a:cs typeface="Arial"/>
            </a:endParaRPr>
          </a:p>
          <a:p>
            <a:pPr lvl="1" marL="756285" marR="107950" indent="-287020">
              <a:lnSpc>
                <a:spcPct val="100000"/>
              </a:lnSpc>
              <a:spcBef>
                <a:spcPts val="725"/>
              </a:spcBef>
              <a:buClr>
                <a:srgbClr val="99CCFF"/>
              </a:buClr>
              <a:buSzPct val="70000"/>
              <a:buFont typeface="Wingdings"/>
              <a:buChar char=""/>
              <a:tabLst>
                <a:tab pos="756920" algn="l"/>
                <a:tab pos="2470785" algn="l"/>
              </a:tabLst>
            </a:pPr>
            <a:r>
              <a:rPr dirty="0" sz="3000">
                <a:solidFill>
                  <a:srgbClr val="66FF66"/>
                </a:solidFill>
                <a:latin typeface="Arial"/>
                <a:cs typeface="Arial"/>
              </a:rPr>
              <a:t>Glaciers:	</a:t>
            </a:r>
            <a:r>
              <a:rPr dirty="0" sz="3000" spc="-5">
                <a:latin typeface="Arial"/>
                <a:cs typeface="Arial"/>
              </a:rPr>
              <a:t>any  large </a:t>
            </a:r>
            <a:r>
              <a:rPr dirty="0" sz="3000">
                <a:latin typeface="Arial"/>
                <a:cs typeface="Arial"/>
              </a:rPr>
              <a:t>mass of ice  that </a:t>
            </a:r>
            <a:r>
              <a:rPr dirty="0" sz="3000" spc="-5">
                <a:latin typeface="Arial"/>
                <a:cs typeface="Arial"/>
              </a:rPr>
              <a:t>moves</a:t>
            </a:r>
            <a:r>
              <a:rPr dirty="0" sz="3000" spc="-8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slowly  </a:t>
            </a:r>
            <a:r>
              <a:rPr dirty="0" sz="3000" spc="-5">
                <a:latin typeface="Arial"/>
                <a:cs typeface="Arial"/>
              </a:rPr>
              <a:t>over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land</a:t>
            </a:r>
            <a:endParaRPr sz="3000">
              <a:latin typeface="Arial"/>
              <a:cs typeface="Arial"/>
            </a:endParaRPr>
          </a:p>
          <a:p>
            <a:pPr lvl="1" marL="756285" marR="154940" indent="-287020">
              <a:lnSpc>
                <a:spcPct val="100000"/>
              </a:lnSpc>
              <a:spcBef>
                <a:spcPts val="720"/>
              </a:spcBef>
              <a:buClr>
                <a:srgbClr val="99CCFF"/>
              </a:buClr>
              <a:buSzPct val="70000"/>
              <a:buFont typeface="Wingdings"/>
              <a:buChar char=""/>
              <a:tabLst>
                <a:tab pos="756920" algn="l"/>
              </a:tabLst>
            </a:pPr>
            <a:r>
              <a:rPr dirty="0" sz="3000" spc="-5">
                <a:latin typeface="Arial"/>
                <a:cs typeface="Arial"/>
              </a:rPr>
              <a:t>*permanent</a:t>
            </a:r>
            <a:r>
              <a:rPr dirty="0" sz="3000" spc="-6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snow  areas also  </a:t>
            </a:r>
            <a:r>
              <a:rPr dirty="0" sz="3000">
                <a:latin typeface="Arial"/>
                <a:cs typeface="Arial"/>
              </a:rPr>
              <a:t>“house” </a:t>
            </a:r>
            <a:r>
              <a:rPr dirty="0" sz="3000" spc="-5">
                <a:latin typeface="Arial"/>
                <a:cs typeface="Arial"/>
              </a:rPr>
              <a:t>water as  ice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9600" y="1447800"/>
            <a:ext cx="4343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81761" y="534162"/>
              <a:ext cx="8305800" cy="5715000"/>
            </a:xfrm>
            <a:custGeom>
              <a:avLst/>
              <a:gdLst/>
              <a:ahLst/>
              <a:cxnLst/>
              <a:rect l="l" t="t" r="r" b="b"/>
              <a:pathLst>
                <a:path w="8305800" h="5715000">
                  <a:moveTo>
                    <a:pt x="0" y="784478"/>
                  </a:moveTo>
                  <a:lnTo>
                    <a:pt x="1431" y="736696"/>
                  </a:lnTo>
                  <a:lnTo>
                    <a:pt x="5672" y="689670"/>
                  </a:lnTo>
                  <a:lnTo>
                    <a:pt x="12639" y="643483"/>
                  </a:lnTo>
                  <a:lnTo>
                    <a:pt x="22251" y="598216"/>
                  </a:lnTo>
                  <a:lnTo>
                    <a:pt x="34425" y="553952"/>
                  </a:lnTo>
                  <a:lnTo>
                    <a:pt x="49080" y="510772"/>
                  </a:lnTo>
                  <a:lnTo>
                    <a:pt x="66133" y="468759"/>
                  </a:lnTo>
                  <a:lnTo>
                    <a:pt x="85503" y="427996"/>
                  </a:lnTo>
                  <a:lnTo>
                    <a:pt x="107107" y="388563"/>
                  </a:lnTo>
                  <a:lnTo>
                    <a:pt x="130863" y="350544"/>
                  </a:lnTo>
                  <a:lnTo>
                    <a:pt x="156689" y="314020"/>
                  </a:lnTo>
                  <a:lnTo>
                    <a:pt x="184504" y="279073"/>
                  </a:lnTo>
                  <a:lnTo>
                    <a:pt x="214225" y="245786"/>
                  </a:lnTo>
                  <a:lnTo>
                    <a:pt x="245770" y="214240"/>
                  </a:lnTo>
                  <a:lnTo>
                    <a:pt x="279056" y="184518"/>
                  </a:lnTo>
                  <a:lnTo>
                    <a:pt x="314003" y="156703"/>
                  </a:lnTo>
                  <a:lnTo>
                    <a:pt x="350528" y="130875"/>
                  </a:lnTo>
                  <a:lnTo>
                    <a:pt x="388548" y="107117"/>
                  </a:lnTo>
                  <a:lnTo>
                    <a:pt x="427982" y="85511"/>
                  </a:lnTo>
                  <a:lnTo>
                    <a:pt x="468748" y="66140"/>
                  </a:lnTo>
                  <a:lnTo>
                    <a:pt x="510764" y="49085"/>
                  </a:lnTo>
                  <a:lnTo>
                    <a:pt x="553947" y="34429"/>
                  </a:lnTo>
                  <a:lnTo>
                    <a:pt x="598215" y="22253"/>
                  </a:lnTo>
                  <a:lnTo>
                    <a:pt x="643487" y="12640"/>
                  </a:lnTo>
                  <a:lnTo>
                    <a:pt x="689681" y="5672"/>
                  </a:lnTo>
                  <a:lnTo>
                    <a:pt x="736714" y="1431"/>
                  </a:lnTo>
                  <a:lnTo>
                    <a:pt x="784504" y="0"/>
                  </a:lnTo>
                  <a:lnTo>
                    <a:pt x="7521321" y="0"/>
                  </a:lnTo>
                  <a:lnTo>
                    <a:pt x="7569103" y="1431"/>
                  </a:lnTo>
                  <a:lnTo>
                    <a:pt x="7616129" y="5672"/>
                  </a:lnTo>
                  <a:lnTo>
                    <a:pt x="7662316" y="12640"/>
                  </a:lnTo>
                  <a:lnTo>
                    <a:pt x="7707583" y="22253"/>
                  </a:lnTo>
                  <a:lnTo>
                    <a:pt x="7751847" y="34429"/>
                  </a:lnTo>
                  <a:lnTo>
                    <a:pt x="7795027" y="49085"/>
                  </a:lnTo>
                  <a:lnTo>
                    <a:pt x="7837040" y="66140"/>
                  </a:lnTo>
                  <a:lnTo>
                    <a:pt x="7877803" y="85511"/>
                  </a:lnTo>
                  <a:lnTo>
                    <a:pt x="7917236" y="107117"/>
                  </a:lnTo>
                  <a:lnTo>
                    <a:pt x="7955255" y="130875"/>
                  </a:lnTo>
                  <a:lnTo>
                    <a:pt x="7991779" y="156703"/>
                  </a:lnTo>
                  <a:lnTo>
                    <a:pt x="8026726" y="184518"/>
                  </a:lnTo>
                  <a:lnTo>
                    <a:pt x="8060013" y="214240"/>
                  </a:lnTo>
                  <a:lnTo>
                    <a:pt x="8091559" y="245786"/>
                  </a:lnTo>
                  <a:lnTo>
                    <a:pt x="8121281" y="279073"/>
                  </a:lnTo>
                  <a:lnTo>
                    <a:pt x="8149096" y="314020"/>
                  </a:lnTo>
                  <a:lnTo>
                    <a:pt x="8174924" y="350544"/>
                  </a:lnTo>
                  <a:lnTo>
                    <a:pt x="8198682" y="388563"/>
                  </a:lnTo>
                  <a:lnTo>
                    <a:pt x="8220288" y="427996"/>
                  </a:lnTo>
                  <a:lnTo>
                    <a:pt x="8239659" y="468759"/>
                  </a:lnTo>
                  <a:lnTo>
                    <a:pt x="8256714" y="510772"/>
                  </a:lnTo>
                  <a:lnTo>
                    <a:pt x="8271370" y="553952"/>
                  </a:lnTo>
                  <a:lnTo>
                    <a:pt x="8283546" y="598216"/>
                  </a:lnTo>
                  <a:lnTo>
                    <a:pt x="8293159" y="643483"/>
                  </a:lnTo>
                  <a:lnTo>
                    <a:pt x="8300127" y="689670"/>
                  </a:lnTo>
                  <a:lnTo>
                    <a:pt x="8304368" y="736696"/>
                  </a:lnTo>
                  <a:lnTo>
                    <a:pt x="8305800" y="784478"/>
                  </a:lnTo>
                  <a:lnTo>
                    <a:pt x="8305800" y="4930521"/>
                  </a:lnTo>
                  <a:lnTo>
                    <a:pt x="8304368" y="4978308"/>
                  </a:lnTo>
                  <a:lnTo>
                    <a:pt x="8300127" y="5025338"/>
                  </a:lnTo>
                  <a:lnTo>
                    <a:pt x="8293159" y="5071529"/>
                  </a:lnTo>
                  <a:lnTo>
                    <a:pt x="8283546" y="5116799"/>
                  </a:lnTo>
                  <a:lnTo>
                    <a:pt x="8271370" y="5161066"/>
                  </a:lnTo>
                  <a:lnTo>
                    <a:pt x="8256714" y="5204247"/>
                  </a:lnTo>
                  <a:lnTo>
                    <a:pt x="8239659" y="5246261"/>
                  </a:lnTo>
                  <a:lnTo>
                    <a:pt x="8220288" y="5287026"/>
                  </a:lnTo>
                  <a:lnTo>
                    <a:pt x="8198682" y="5326459"/>
                  </a:lnTo>
                  <a:lnTo>
                    <a:pt x="8174924" y="5364478"/>
                  </a:lnTo>
                  <a:lnTo>
                    <a:pt x="8149096" y="5401001"/>
                  </a:lnTo>
                  <a:lnTo>
                    <a:pt x="8121281" y="5435947"/>
                  </a:lnTo>
                  <a:lnTo>
                    <a:pt x="8091559" y="5469233"/>
                  </a:lnTo>
                  <a:lnTo>
                    <a:pt x="8060013" y="5500777"/>
                  </a:lnTo>
                  <a:lnTo>
                    <a:pt x="8026726" y="5530497"/>
                  </a:lnTo>
                  <a:lnTo>
                    <a:pt x="7991779" y="5558311"/>
                  </a:lnTo>
                  <a:lnTo>
                    <a:pt x="7955255" y="5584137"/>
                  </a:lnTo>
                  <a:lnTo>
                    <a:pt x="7917236" y="5607893"/>
                  </a:lnTo>
                  <a:lnTo>
                    <a:pt x="7877803" y="5629497"/>
                  </a:lnTo>
                  <a:lnTo>
                    <a:pt x="7837040" y="5648866"/>
                  </a:lnTo>
                  <a:lnTo>
                    <a:pt x="7795027" y="5665920"/>
                  </a:lnTo>
                  <a:lnTo>
                    <a:pt x="7751847" y="5680574"/>
                  </a:lnTo>
                  <a:lnTo>
                    <a:pt x="7707583" y="5692749"/>
                  </a:lnTo>
                  <a:lnTo>
                    <a:pt x="7662316" y="5702360"/>
                  </a:lnTo>
                  <a:lnTo>
                    <a:pt x="7616129" y="5709327"/>
                  </a:lnTo>
                  <a:lnTo>
                    <a:pt x="7569103" y="5713568"/>
                  </a:lnTo>
                  <a:lnTo>
                    <a:pt x="7521321" y="5715000"/>
                  </a:lnTo>
                  <a:lnTo>
                    <a:pt x="784504" y="5715000"/>
                  </a:lnTo>
                  <a:lnTo>
                    <a:pt x="736714" y="5713568"/>
                  </a:lnTo>
                  <a:lnTo>
                    <a:pt x="689681" y="5709327"/>
                  </a:lnTo>
                  <a:lnTo>
                    <a:pt x="643487" y="5702360"/>
                  </a:lnTo>
                  <a:lnTo>
                    <a:pt x="598215" y="5692749"/>
                  </a:lnTo>
                  <a:lnTo>
                    <a:pt x="553947" y="5680574"/>
                  </a:lnTo>
                  <a:lnTo>
                    <a:pt x="510764" y="5665920"/>
                  </a:lnTo>
                  <a:lnTo>
                    <a:pt x="468748" y="5648866"/>
                  </a:lnTo>
                  <a:lnTo>
                    <a:pt x="427982" y="5629497"/>
                  </a:lnTo>
                  <a:lnTo>
                    <a:pt x="388548" y="5607893"/>
                  </a:lnTo>
                  <a:lnTo>
                    <a:pt x="350528" y="5584137"/>
                  </a:lnTo>
                  <a:lnTo>
                    <a:pt x="314003" y="5558311"/>
                  </a:lnTo>
                  <a:lnTo>
                    <a:pt x="279056" y="5530497"/>
                  </a:lnTo>
                  <a:lnTo>
                    <a:pt x="245770" y="5500777"/>
                  </a:lnTo>
                  <a:lnTo>
                    <a:pt x="214225" y="5469233"/>
                  </a:lnTo>
                  <a:lnTo>
                    <a:pt x="184504" y="5435947"/>
                  </a:lnTo>
                  <a:lnTo>
                    <a:pt x="156689" y="5401001"/>
                  </a:lnTo>
                  <a:lnTo>
                    <a:pt x="130863" y="5364478"/>
                  </a:lnTo>
                  <a:lnTo>
                    <a:pt x="107107" y="5326459"/>
                  </a:lnTo>
                  <a:lnTo>
                    <a:pt x="85503" y="5287026"/>
                  </a:lnTo>
                  <a:lnTo>
                    <a:pt x="66133" y="5246261"/>
                  </a:lnTo>
                  <a:lnTo>
                    <a:pt x="49080" y="5204247"/>
                  </a:lnTo>
                  <a:lnTo>
                    <a:pt x="34425" y="5161066"/>
                  </a:lnTo>
                  <a:lnTo>
                    <a:pt x="22251" y="5116799"/>
                  </a:lnTo>
                  <a:lnTo>
                    <a:pt x="12639" y="5071529"/>
                  </a:lnTo>
                  <a:lnTo>
                    <a:pt x="5672" y="5025338"/>
                  </a:lnTo>
                  <a:lnTo>
                    <a:pt x="1431" y="4978308"/>
                  </a:lnTo>
                  <a:lnTo>
                    <a:pt x="0" y="4930521"/>
                  </a:lnTo>
                  <a:lnTo>
                    <a:pt x="0" y="784478"/>
                  </a:lnTo>
                  <a:close/>
                </a:path>
              </a:pathLst>
            </a:custGeom>
            <a:ln w="50292">
              <a:solidFill>
                <a:srgbClr val="66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52400"/>
              <a:ext cx="8534400" cy="1219200"/>
            </a:xfrm>
            <a:custGeom>
              <a:avLst/>
              <a:gdLst/>
              <a:ahLst/>
              <a:cxnLst/>
              <a:rect l="l" t="t" r="r" b="b"/>
              <a:pathLst>
                <a:path w="8534400" h="1219200">
                  <a:moveTo>
                    <a:pt x="792353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7924800" y="1219200"/>
                  </a:lnTo>
                  <a:lnTo>
                    <a:pt x="7972423" y="1217200"/>
                  </a:lnTo>
                  <a:lnTo>
                    <a:pt x="8019048" y="1211654"/>
                  </a:lnTo>
                  <a:lnTo>
                    <a:pt x="8064537" y="1202693"/>
                  </a:lnTo>
                  <a:lnTo>
                    <a:pt x="8108754" y="1190452"/>
                  </a:lnTo>
                  <a:lnTo>
                    <a:pt x="8151565" y="1175064"/>
                  </a:lnTo>
                  <a:lnTo>
                    <a:pt x="8192832" y="1156662"/>
                  </a:lnTo>
                  <a:lnTo>
                    <a:pt x="8232422" y="1135379"/>
                  </a:lnTo>
                  <a:lnTo>
                    <a:pt x="8270197" y="1111349"/>
                  </a:lnTo>
                  <a:lnTo>
                    <a:pt x="8306022" y="1084705"/>
                  </a:lnTo>
                  <a:lnTo>
                    <a:pt x="8339761" y="1055581"/>
                  </a:lnTo>
                  <a:lnTo>
                    <a:pt x="8371278" y="1024108"/>
                  </a:lnTo>
                  <a:lnTo>
                    <a:pt x="8400439" y="990422"/>
                  </a:lnTo>
                  <a:lnTo>
                    <a:pt x="8427106" y="954654"/>
                  </a:lnTo>
                  <a:lnTo>
                    <a:pt x="8451144" y="916939"/>
                  </a:lnTo>
                  <a:lnTo>
                    <a:pt x="8472418" y="877410"/>
                  </a:lnTo>
                  <a:lnTo>
                    <a:pt x="8490791" y="836200"/>
                  </a:lnTo>
                  <a:lnTo>
                    <a:pt x="8506128" y="793442"/>
                  </a:lnTo>
                  <a:lnTo>
                    <a:pt x="8518293" y="749270"/>
                  </a:lnTo>
                  <a:lnTo>
                    <a:pt x="8527151" y="703816"/>
                  </a:lnTo>
                  <a:lnTo>
                    <a:pt x="8532565" y="657215"/>
                  </a:lnTo>
                  <a:lnTo>
                    <a:pt x="8534400" y="609600"/>
                  </a:lnTo>
                  <a:lnTo>
                    <a:pt x="8532565" y="561827"/>
                  </a:lnTo>
                  <a:lnTo>
                    <a:pt x="8527149" y="515084"/>
                  </a:lnTo>
                  <a:lnTo>
                    <a:pt x="8518289" y="469503"/>
                  </a:lnTo>
                  <a:lnTo>
                    <a:pt x="8506119" y="425217"/>
                  </a:lnTo>
                  <a:lnTo>
                    <a:pt x="8490774" y="382360"/>
                  </a:lnTo>
                  <a:lnTo>
                    <a:pt x="8472388" y="341067"/>
                  </a:lnTo>
                  <a:lnTo>
                    <a:pt x="8451097" y="301469"/>
                  </a:lnTo>
                  <a:lnTo>
                    <a:pt x="8427035" y="263702"/>
                  </a:lnTo>
                  <a:lnTo>
                    <a:pt x="8400339" y="227897"/>
                  </a:lnTo>
                  <a:lnTo>
                    <a:pt x="8371141" y="194190"/>
                  </a:lnTo>
                  <a:lnTo>
                    <a:pt x="8339578" y="162713"/>
                  </a:lnTo>
                  <a:lnTo>
                    <a:pt x="8305785" y="133601"/>
                  </a:lnTo>
                  <a:lnTo>
                    <a:pt x="8269895" y="106985"/>
                  </a:lnTo>
                  <a:lnTo>
                    <a:pt x="8232045" y="83001"/>
                  </a:lnTo>
                  <a:lnTo>
                    <a:pt x="8192370" y="61781"/>
                  </a:lnTo>
                  <a:lnTo>
                    <a:pt x="8151003" y="43460"/>
                  </a:lnTo>
                  <a:lnTo>
                    <a:pt x="8108080" y="28170"/>
                  </a:lnTo>
                  <a:lnTo>
                    <a:pt x="8063737" y="16046"/>
                  </a:lnTo>
                  <a:lnTo>
                    <a:pt x="8018107" y="7220"/>
                  </a:lnTo>
                  <a:lnTo>
                    <a:pt x="7971326" y="1827"/>
                  </a:lnTo>
                  <a:lnTo>
                    <a:pt x="7923530" y="0"/>
                  </a:lnTo>
                  <a:close/>
                </a:path>
              </a:pathLst>
            </a:custGeom>
            <a:solidFill>
              <a:srgbClr val="666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1219961"/>
              <a:ext cx="8077200" cy="0"/>
            </a:xfrm>
            <a:custGeom>
              <a:avLst/>
              <a:gdLst/>
              <a:ahLst/>
              <a:cxnLst/>
              <a:rect l="l" t="t" r="r" b="b"/>
              <a:pathLst>
                <a:path w="8077200" h="0">
                  <a:moveTo>
                    <a:pt x="0" y="0"/>
                  </a:moveTo>
                  <a:lnTo>
                    <a:pt x="80772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992" y="469519"/>
            <a:ext cx="46812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C00000"/>
                </a:solidFill>
                <a:latin typeface="Comic Sans MS"/>
                <a:cs typeface="Comic Sans MS"/>
              </a:rPr>
              <a:t>INTRODUCTION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7981950" cy="42240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5600" marR="76835" indent="-34290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  <a:tab pos="1449705" algn="l"/>
                <a:tab pos="6267450" algn="l"/>
              </a:tabLst>
            </a:pPr>
            <a:r>
              <a:rPr dirty="0" sz="2700" spc="-10">
                <a:solidFill>
                  <a:srgbClr val="001F5F"/>
                </a:solidFill>
                <a:latin typeface="Carlito"/>
                <a:cs typeface="Carlito"/>
              </a:rPr>
              <a:t>Earth </a:t>
            </a:r>
            <a:r>
              <a:rPr dirty="0" sz="2700">
                <a:solidFill>
                  <a:srgbClr val="001F5F"/>
                </a:solidFill>
                <a:latin typeface="Carlito"/>
                <a:cs typeface="Carlito"/>
              </a:rPr>
              <a:t>is a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unique planet </a:t>
            </a:r>
            <a:r>
              <a:rPr dirty="0" sz="2700">
                <a:solidFill>
                  <a:srgbClr val="001F5F"/>
                </a:solidFill>
                <a:latin typeface="Carlito"/>
                <a:cs typeface="Carlito"/>
              </a:rPr>
              <a:t>in the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sense </a:t>
            </a:r>
            <a:r>
              <a:rPr dirty="0" sz="2700" spc="-10">
                <a:solidFill>
                  <a:srgbClr val="001F5F"/>
                </a:solidFill>
                <a:latin typeface="Carlito"/>
                <a:cs typeface="Carlito"/>
              </a:rPr>
              <a:t>that </a:t>
            </a:r>
            <a:r>
              <a:rPr dirty="0" sz="2700">
                <a:solidFill>
                  <a:srgbClr val="001F5F"/>
                </a:solidFill>
                <a:latin typeface="Carlito"/>
                <a:cs typeface="Carlito"/>
              </a:rPr>
              <a:t>it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has </a:t>
            </a:r>
            <a:r>
              <a:rPr dirty="0" sz="2700" spc="-25">
                <a:solidFill>
                  <a:srgbClr val="001F5F"/>
                </a:solidFill>
                <a:latin typeface="Carlito"/>
                <a:cs typeface="Carlito"/>
              </a:rPr>
              <a:t>life- 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supporting </a:t>
            </a:r>
            <a:r>
              <a:rPr dirty="0" sz="2700" spc="-25">
                <a:solidFill>
                  <a:srgbClr val="001F5F"/>
                </a:solidFill>
                <a:latin typeface="Carlito"/>
                <a:cs typeface="Carlito"/>
              </a:rPr>
              <a:t>system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on </a:t>
            </a:r>
            <a:r>
              <a:rPr dirty="0" sz="2700">
                <a:solidFill>
                  <a:srgbClr val="001F5F"/>
                </a:solidFill>
                <a:latin typeface="Carlito"/>
                <a:cs typeface="Carlito"/>
              </a:rPr>
              <a:t>it which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helps </a:t>
            </a:r>
            <a:r>
              <a:rPr dirty="0" sz="2700">
                <a:solidFill>
                  <a:srgbClr val="001F5F"/>
                </a:solidFill>
                <a:latin typeface="Carlito"/>
                <a:cs typeface="Carlito"/>
              </a:rPr>
              <a:t>in the </a:t>
            </a:r>
            <a:r>
              <a:rPr dirty="0" sz="2700" spc="-15">
                <a:solidFill>
                  <a:srgbClr val="001F5F"/>
                </a:solidFill>
                <a:latin typeface="Carlito"/>
                <a:cs typeface="Carlito"/>
              </a:rPr>
              <a:t>growth </a:t>
            </a:r>
            <a:r>
              <a:rPr dirty="0" sz="2700">
                <a:solidFill>
                  <a:srgbClr val="001F5F"/>
                </a:solidFill>
                <a:latin typeface="Carlito"/>
                <a:cs typeface="Carlito"/>
              </a:rPr>
              <a:t>and  </a:t>
            </a:r>
            <a:r>
              <a:rPr dirty="0" sz="2700" spc="-10">
                <a:solidFill>
                  <a:srgbClr val="001F5F"/>
                </a:solidFill>
                <a:latin typeface="Carlito"/>
                <a:cs typeface="Carlito"/>
              </a:rPr>
              <a:t>development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dirty="0" sz="2700" spc="-15">
                <a:solidFill>
                  <a:srgbClr val="001F5F"/>
                </a:solidFill>
                <a:latin typeface="Carlito"/>
                <a:cs typeface="Carlito"/>
              </a:rPr>
              <a:t>life </a:t>
            </a:r>
            <a:r>
              <a:rPr dirty="0" sz="2700" spc="-35">
                <a:solidFill>
                  <a:srgbClr val="001F5F"/>
                </a:solidFill>
                <a:latin typeface="Carlito"/>
                <a:cs typeface="Carlito"/>
              </a:rPr>
              <a:t>.These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700" spc="-20">
                <a:solidFill>
                  <a:srgbClr val="001F5F"/>
                </a:solidFill>
                <a:latin typeface="Carlito"/>
                <a:cs typeface="Carlito"/>
              </a:rPr>
              <a:t>life</a:t>
            </a:r>
            <a:r>
              <a:rPr dirty="0" sz="2700" spc="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supporting	</a:t>
            </a:r>
            <a:r>
              <a:rPr dirty="0" sz="2700" spc="-25">
                <a:solidFill>
                  <a:srgbClr val="001F5F"/>
                </a:solidFill>
                <a:latin typeface="Carlito"/>
                <a:cs typeface="Carlito"/>
              </a:rPr>
              <a:t>systems</a:t>
            </a:r>
            <a:r>
              <a:rPr dirty="0" sz="2700" spc="-8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700" spc="-15">
                <a:solidFill>
                  <a:srgbClr val="001F5F"/>
                </a:solidFill>
                <a:latin typeface="Carlito"/>
                <a:cs typeface="Carlito"/>
              </a:rPr>
              <a:t>are 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part</a:t>
            </a:r>
            <a:r>
              <a:rPr dirty="0" sz="27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of	Lithosphere </a:t>
            </a:r>
            <a:r>
              <a:rPr dirty="0" sz="2700" spc="-10">
                <a:solidFill>
                  <a:srgbClr val="001F5F"/>
                </a:solidFill>
                <a:latin typeface="Carlito"/>
                <a:cs typeface="Carlito"/>
              </a:rPr>
              <a:t>,Atmosphere </a:t>
            </a:r>
            <a:r>
              <a:rPr dirty="0" sz="2700" spc="-15">
                <a:solidFill>
                  <a:srgbClr val="001F5F"/>
                </a:solidFill>
                <a:latin typeface="Carlito"/>
                <a:cs typeface="Carlito"/>
              </a:rPr>
              <a:t>,Hydrosphere </a:t>
            </a:r>
            <a:r>
              <a:rPr dirty="0" sz="2700">
                <a:solidFill>
                  <a:srgbClr val="001F5F"/>
                </a:solidFill>
                <a:latin typeface="Carlito"/>
                <a:cs typeface="Carlito"/>
              </a:rPr>
              <a:t>and  </a:t>
            </a:r>
            <a:r>
              <a:rPr dirty="0" sz="2700" spc="-5">
                <a:solidFill>
                  <a:srgbClr val="001F5F"/>
                </a:solidFill>
                <a:latin typeface="Carlito"/>
                <a:cs typeface="Carlito"/>
              </a:rPr>
              <a:t>Biosphere.</a:t>
            </a:r>
            <a:endParaRPr sz="270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solidFill>
                  <a:srgbClr val="E36C09"/>
                </a:solidFill>
                <a:latin typeface="Carlito"/>
                <a:cs typeface="Carlito"/>
              </a:rPr>
              <a:t>Lithosphere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is the </a:t>
            </a:r>
            <a:r>
              <a:rPr dirty="0" sz="2700" spc="-5">
                <a:solidFill>
                  <a:srgbClr val="E36C09"/>
                </a:solidFill>
                <a:latin typeface="Carlito"/>
                <a:cs typeface="Carlito"/>
              </a:rPr>
              <a:t>solid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in </a:t>
            </a:r>
            <a:r>
              <a:rPr dirty="0" sz="2700" spc="-15">
                <a:solidFill>
                  <a:srgbClr val="E36C09"/>
                </a:solidFill>
                <a:latin typeface="Carlito"/>
                <a:cs typeface="Carlito"/>
              </a:rPr>
              <a:t>organic </a:t>
            </a:r>
            <a:r>
              <a:rPr dirty="0" sz="2700" spc="-5">
                <a:solidFill>
                  <a:srgbClr val="E36C09"/>
                </a:solidFill>
                <a:latin typeface="Carlito"/>
                <a:cs typeface="Carlito"/>
              </a:rPr>
              <a:t>portion of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the earth  which </a:t>
            </a:r>
            <a:r>
              <a:rPr dirty="0" sz="2700" spc="-10">
                <a:solidFill>
                  <a:srgbClr val="E36C09"/>
                </a:solidFill>
                <a:latin typeface="Carlito"/>
                <a:cs typeface="Carlito"/>
              </a:rPr>
              <a:t>comprises </a:t>
            </a:r>
            <a:r>
              <a:rPr dirty="0" sz="2700" spc="-20">
                <a:solidFill>
                  <a:srgbClr val="E36C09"/>
                </a:solidFill>
                <a:latin typeface="Carlito"/>
                <a:cs typeface="Carlito"/>
              </a:rPr>
              <a:t>rocks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and </a:t>
            </a:r>
            <a:r>
              <a:rPr dirty="0" sz="2700" spc="-10">
                <a:solidFill>
                  <a:srgbClr val="E36C09"/>
                </a:solidFill>
                <a:latin typeface="Carlito"/>
                <a:cs typeface="Carlito"/>
              </a:rPr>
              <a:t>mineral </a:t>
            </a:r>
            <a:r>
              <a:rPr dirty="0" sz="2700" spc="-5">
                <a:solidFill>
                  <a:srgbClr val="E36C09"/>
                </a:solidFill>
                <a:latin typeface="Carlito"/>
                <a:cs typeface="Carlito"/>
              </a:rPr>
              <a:t>material.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the  </a:t>
            </a:r>
            <a:r>
              <a:rPr dirty="0" sz="2700" spc="-10">
                <a:solidFill>
                  <a:srgbClr val="E36C09"/>
                </a:solidFill>
                <a:latin typeface="Carlito"/>
                <a:cs typeface="Carlito"/>
              </a:rPr>
              <a:t>gaseous envelop surrounding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the earth with a  </a:t>
            </a:r>
            <a:r>
              <a:rPr dirty="0" sz="2700" spc="-15">
                <a:solidFill>
                  <a:srgbClr val="E36C09"/>
                </a:solidFill>
                <a:latin typeface="Carlito"/>
                <a:cs typeface="Carlito"/>
              </a:rPr>
              <a:t>gravitational </a:t>
            </a:r>
            <a:r>
              <a:rPr dirty="0" sz="2700" spc="-25">
                <a:solidFill>
                  <a:srgbClr val="E36C09"/>
                </a:solidFill>
                <a:latin typeface="Carlito"/>
                <a:cs typeface="Carlito"/>
              </a:rPr>
              <a:t>force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is known as </a:t>
            </a:r>
            <a:r>
              <a:rPr dirty="0" sz="2700" spc="-10">
                <a:solidFill>
                  <a:srgbClr val="E36C09"/>
                </a:solidFill>
                <a:latin typeface="Carlito"/>
                <a:cs typeface="Carlito"/>
              </a:rPr>
              <a:t>atmosphere </a:t>
            </a:r>
            <a:r>
              <a:rPr dirty="0" sz="2700" spc="-15">
                <a:solidFill>
                  <a:srgbClr val="E36C09"/>
                </a:solidFill>
                <a:latin typeface="Carlito"/>
                <a:cs typeface="Carlito"/>
              </a:rPr>
              <a:t>.the </a:t>
            </a:r>
            <a:r>
              <a:rPr dirty="0" sz="2700" spc="-10">
                <a:solidFill>
                  <a:srgbClr val="E36C09"/>
                </a:solidFill>
                <a:latin typeface="Carlito"/>
                <a:cs typeface="Carlito"/>
              </a:rPr>
              <a:t>sphere 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which is </a:t>
            </a:r>
            <a:r>
              <a:rPr dirty="0" sz="2700" spc="-15">
                <a:solidFill>
                  <a:srgbClr val="E36C09"/>
                </a:solidFill>
                <a:latin typeface="Carlito"/>
                <a:cs typeface="Carlito"/>
              </a:rPr>
              <a:t>covered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with </a:t>
            </a:r>
            <a:r>
              <a:rPr dirty="0" sz="2700" spc="-20">
                <a:solidFill>
                  <a:srgbClr val="E36C09"/>
                </a:solidFill>
                <a:latin typeface="Carlito"/>
                <a:cs typeface="Carlito"/>
              </a:rPr>
              <a:t>water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is </a:t>
            </a:r>
            <a:r>
              <a:rPr dirty="0" sz="2700" spc="-5">
                <a:solidFill>
                  <a:srgbClr val="E36C09"/>
                </a:solidFill>
                <a:latin typeface="Carlito"/>
                <a:cs typeface="Carlito"/>
              </a:rPr>
              <a:t>called </a:t>
            </a:r>
            <a:r>
              <a:rPr dirty="0" sz="2700" spc="-15">
                <a:solidFill>
                  <a:srgbClr val="E36C09"/>
                </a:solidFill>
                <a:latin typeface="Carlito"/>
                <a:cs typeface="Carlito"/>
              </a:rPr>
              <a:t>Hydrosphere.  </a:t>
            </a:r>
            <a:r>
              <a:rPr dirty="0" sz="2700" spc="-10">
                <a:solidFill>
                  <a:srgbClr val="E36C09"/>
                </a:solidFill>
                <a:latin typeface="Carlito"/>
                <a:cs typeface="Carlito"/>
              </a:rPr>
              <a:t>Biosphere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is </a:t>
            </a:r>
            <a:r>
              <a:rPr dirty="0" sz="2700" spc="-5">
                <a:solidFill>
                  <a:srgbClr val="E36C09"/>
                </a:solidFill>
                <a:latin typeface="Carlito"/>
                <a:cs typeface="Carlito"/>
              </a:rPr>
              <a:t>the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sum </a:t>
            </a:r>
            <a:r>
              <a:rPr dirty="0" sz="2700" spc="-15">
                <a:solidFill>
                  <a:srgbClr val="E36C09"/>
                </a:solidFill>
                <a:latin typeface="Carlito"/>
                <a:cs typeface="Carlito"/>
              </a:rPr>
              <a:t>total </a:t>
            </a:r>
            <a:r>
              <a:rPr dirty="0" sz="2700" spc="-5">
                <a:solidFill>
                  <a:srgbClr val="E36C09"/>
                </a:solidFill>
                <a:latin typeface="Carlito"/>
                <a:cs typeface="Carlito"/>
              </a:rPr>
              <a:t>of </a:t>
            </a:r>
            <a:r>
              <a:rPr dirty="0" sz="2700">
                <a:solidFill>
                  <a:srgbClr val="E36C09"/>
                </a:solidFill>
                <a:latin typeface="Carlito"/>
                <a:cs typeface="Carlito"/>
              </a:rPr>
              <a:t>all </a:t>
            </a:r>
            <a:r>
              <a:rPr dirty="0" sz="2700" spc="-5">
                <a:solidFill>
                  <a:srgbClr val="E36C09"/>
                </a:solidFill>
                <a:latin typeface="Carlito"/>
                <a:cs typeface="Carlito"/>
              </a:rPr>
              <a:t>other </a:t>
            </a:r>
            <a:r>
              <a:rPr dirty="0" sz="2700" spc="-10">
                <a:solidFill>
                  <a:srgbClr val="E36C09"/>
                </a:solidFill>
                <a:latin typeface="Carlito"/>
                <a:cs typeface="Carlito"/>
              </a:rPr>
              <a:t>three</a:t>
            </a:r>
            <a:r>
              <a:rPr dirty="0" sz="2700" spc="-4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dirty="0" sz="2700" spc="-10">
                <a:solidFill>
                  <a:srgbClr val="E36C09"/>
                </a:solidFill>
                <a:latin typeface="Carlito"/>
                <a:cs typeface="Carlito"/>
              </a:rPr>
              <a:t>spheres.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33" y="988868"/>
            <a:ext cx="8345180" cy="457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0261" y="461899"/>
            <a:ext cx="19037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000000"/>
                </a:solidFill>
                <a:latin typeface="Carlito"/>
                <a:cs typeface="Carlito"/>
              </a:rPr>
              <a:t>OC</a:t>
            </a:r>
            <a:r>
              <a:rPr dirty="0" sz="4400" spc="-45">
                <a:solidFill>
                  <a:srgbClr val="000000"/>
                </a:solidFill>
                <a:latin typeface="Carlito"/>
                <a:cs typeface="Carlito"/>
              </a:rPr>
              <a:t>E</a:t>
            </a: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ANS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6952"/>
            <a:ext cx="7727950" cy="423354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rlito"/>
                <a:cs typeface="Carlito"/>
              </a:rPr>
              <a:t>The </a:t>
            </a:r>
            <a:r>
              <a:rPr dirty="0" sz="3000" spc="-50">
                <a:latin typeface="Carlito"/>
                <a:cs typeface="Carlito"/>
              </a:rPr>
              <a:t>World’s</a:t>
            </a:r>
            <a:r>
              <a:rPr dirty="0" sz="3000" spc="20">
                <a:latin typeface="Carlito"/>
                <a:cs typeface="Carlito"/>
              </a:rPr>
              <a:t> </a:t>
            </a:r>
            <a:r>
              <a:rPr dirty="0" sz="3000">
                <a:latin typeface="Carlito"/>
                <a:cs typeface="Carlito"/>
              </a:rPr>
              <a:t>Oceans</a:t>
            </a:r>
            <a:endParaRPr sz="3000">
              <a:latin typeface="Carlito"/>
              <a:cs typeface="Carlito"/>
            </a:endParaRPr>
          </a:p>
          <a:p>
            <a:pPr marL="355600" marR="24765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Carlito"/>
                <a:cs typeface="Carlito"/>
              </a:rPr>
              <a:t>71% </a:t>
            </a:r>
            <a:r>
              <a:rPr dirty="0" sz="3000" spc="-5">
                <a:latin typeface="Carlito"/>
                <a:cs typeface="Carlito"/>
              </a:rPr>
              <a:t>of </a:t>
            </a:r>
            <a:r>
              <a:rPr dirty="0" sz="3000">
                <a:latin typeface="Carlito"/>
                <a:cs typeface="Carlito"/>
              </a:rPr>
              <a:t>the </a:t>
            </a:r>
            <a:r>
              <a:rPr dirty="0" sz="3000" spc="-35">
                <a:latin typeface="Carlito"/>
                <a:cs typeface="Carlito"/>
              </a:rPr>
              <a:t>Earth’s </a:t>
            </a:r>
            <a:r>
              <a:rPr dirty="0" sz="3000" spc="-15">
                <a:latin typeface="Carlito"/>
                <a:cs typeface="Carlito"/>
              </a:rPr>
              <a:t>surface </a:t>
            </a:r>
            <a:r>
              <a:rPr dirty="0" sz="3000" spc="-10">
                <a:latin typeface="Carlito"/>
                <a:cs typeface="Carlito"/>
              </a:rPr>
              <a:t>is </a:t>
            </a:r>
            <a:r>
              <a:rPr dirty="0" sz="3000" spc="-15">
                <a:latin typeface="Carlito"/>
                <a:cs typeface="Carlito"/>
              </a:rPr>
              <a:t>covered </a:t>
            </a:r>
            <a:r>
              <a:rPr dirty="0" sz="3000" spc="-10">
                <a:latin typeface="Carlito"/>
                <a:cs typeface="Carlito"/>
              </a:rPr>
              <a:t>by </a:t>
            </a:r>
            <a:r>
              <a:rPr dirty="0" sz="3000" spc="-5">
                <a:latin typeface="Carlito"/>
                <a:cs typeface="Carlito"/>
              </a:rPr>
              <a:t>ocean  </a:t>
            </a:r>
            <a:r>
              <a:rPr dirty="0" sz="3000" spc="-65">
                <a:latin typeface="Carlito"/>
                <a:cs typeface="Carlito"/>
              </a:rPr>
              <a:t>water.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rlito"/>
                <a:cs typeface="Carlito"/>
              </a:rPr>
              <a:t>The oceans </a:t>
            </a:r>
            <a:r>
              <a:rPr dirty="0" sz="3000" spc="-15">
                <a:latin typeface="Carlito"/>
                <a:cs typeface="Carlito"/>
              </a:rPr>
              <a:t>contain </a:t>
            </a:r>
            <a:r>
              <a:rPr dirty="0" sz="3000">
                <a:latin typeface="Carlito"/>
                <a:cs typeface="Carlito"/>
              </a:rPr>
              <a:t>97% </a:t>
            </a:r>
            <a:r>
              <a:rPr dirty="0" sz="3000" spc="-5">
                <a:latin typeface="Carlito"/>
                <a:cs typeface="Carlito"/>
              </a:rPr>
              <a:t>of the </a:t>
            </a:r>
            <a:r>
              <a:rPr dirty="0" sz="3000" spc="-30">
                <a:latin typeface="Carlito"/>
                <a:cs typeface="Carlito"/>
              </a:rPr>
              <a:t>earth’s</a:t>
            </a:r>
            <a:r>
              <a:rPr dirty="0" sz="3000" spc="-60">
                <a:latin typeface="Carlito"/>
                <a:cs typeface="Carlito"/>
              </a:rPr>
              <a:t> </a:t>
            </a:r>
            <a:r>
              <a:rPr dirty="0" sz="3000" spc="-70">
                <a:latin typeface="Carlito"/>
                <a:cs typeface="Carlito"/>
              </a:rPr>
              <a:t>water.</a:t>
            </a:r>
            <a:endParaRPr sz="3000">
              <a:latin typeface="Carlito"/>
              <a:cs typeface="Carlito"/>
            </a:endParaRPr>
          </a:p>
          <a:p>
            <a:pPr marL="355600" marR="1081405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Carlito"/>
                <a:cs typeface="Carlito"/>
              </a:rPr>
              <a:t>All the </a:t>
            </a:r>
            <a:r>
              <a:rPr dirty="0" sz="3000" spc="-5">
                <a:latin typeface="Carlito"/>
                <a:cs typeface="Carlito"/>
              </a:rPr>
              <a:t>oceans </a:t>
            </a:r>
            <a:r>
              <a:rPr dirty="0" sz="3000">
                <a:latin typeface="Carlito"/>
                <a:cs typeface="Carlito"/>
              </a:rPr>
              <a:t>and </a:t>
            </a:r>
            <a:r>
              <a:rPr dirty="0" sz="3000" spc="-5">
                <a:latin typeface="Carlito"/>
                <a:cs typeface="Carlito"/>
              </a:rPr>
              <a:t>seas </a:t>
            </a:r>
            <a:r>
              <a:rPr dirty="0" sz="3000" spc="-15">
                <a:latin typeface="Carlito"/>
                <a:cs typeface="Carlito"/>
              </a:rPr>
              <a:t>are </a:t>
            </a:r>
            <a:r>
              <a:rPr dirty="0" sz="3000">
                <a:latin typeface="Carlito"/>
                <a:cs typeface="Carlito"/>
              </a:rPr>
              <a:t>in </a:t>
            </a:r>
            <a:r>
              <a:rPr dirty="0" sz="3000" spc="-10">
                <a:latin typeface="Carlito"/>
                <a:cs typeface="Carlito"/>
              </a:rPr>
              <a:t>reality</a:t>
            </a:r>
            <a:r>
              <a:rPr dirty="0" sz="3000" spc="-114">
                <a:latin typeface="Carlito"/>
                <a:cs typeface="Carlito"/>
              </a:rPr>
              <a:t> </a:t>
            </a:r>
            <a:r>
              <a:rPr dirty="0" sz="3000" spc="-5">
                <a:latin typeface="Carlito"/>
                <a:cs typeface="Carlito"/>
              </a:rPr>
              <a:t>one  continuous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rlito"/>
                <a:cs typeface="Carlito"/>
              </a:rPr>
              <a:t>body of</a:t>
            </a:r>
            <a:r>
              <a:rPr dirty="0" sz="3000" spc="5">
                <a:latin typeface="Carlito"/>
                <a:cs typeface="Carlito"/>
              </a:rPr>
              <a:t> </a:t>
            </a:r>
            <a:r>
              <a:rPr dirty="0" sz="3000" spc="-70">
                <a:latin typeface="Carlito"/>
                <a:cs typeface="Carlito"/>
              </a:rPr>
              <a:t>water.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Carlito"/>
                <a:cs typeface="Carlito"/>
              </a:rPr>
              <a:t>90% </a:t>
            </a:r>
            <a:r>
              <a:rPr dirty="0" sz="3000" spc="-5">
                <a:latin typeface="Carlito"/>
                <a:cs typeface="Carlito"/>
              </a:rPr>
              <a:t>of </a:t>
            </a:r>
            <a:r>
              <a:rPr dirty="0" sz="3000">
                <a:latin typeface="Carlito"/>
                <a:cs typeface="Carlito"/>
              </a:rPr>
              <a:t>all </a:t>
            </a:r>
            <a:r>
              <a:rPr dirty="0" sz="3000" spc="-10">
                <a:latin typeface="Carlito"/>
                <a:cs typeface="Carlito"/>
              </a:rPr>
              <a:t>volcanic </a:t>
            </a:r>
            <a:r>
              <a:rPr dirty="0" sz="3000" spc="-5">
                <a:latin typeface="Carlito"/>
                <a:cs typeface="Carlito"/>
              </a:rPr>
              <a:t>activity </a:t>
            </a:r>
            <a:r>
              <a:rPr dirty="0" sz="3000" spc="-15">
                <a:latin typeface="Carlito"/>
                <a:cs typeface="Carlito"/>
              </a:rPr>
              <a:t>occurs </a:t>
            </a:r>
            <a:r>
              <a:rPr dirty="0" sz="3000">
                <a:latin typeface="Carlito"/>
                <a:cs typeface="Carlito"/>
              </a:rPr>
              <a:t>in the</a:t>
            </a:r>
            <a:r>
              <a:rPr dirty="0" sz="3000" spc="-100">
                <a:latin typeface="Carlito"/>
                <a:cs typeface="Carlito"/>
              </a:rPr>
              <a:t> </a:t>
            </a:r>
            <a:r>
              <a:rPr dirty="0" sz="3000" spc="-5">
                <a:latin typeface="Carlito"/>
                <a:cs typeface="Carlito"/>
              </a:rPr>
              <a:t>oceans.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7297" y="214325"/>
            <a:ext cx="34810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5">
                <a:solidFill>
                  <a:srgbClr val="000000"/>
                </a:solidFill>
                <a:latin typeface="Carlito"/>
                <a:cs typeface="Carlito"/>
              </a:rPr>
              <a:t>PACIFIC</a:t>
            </a:r>
            <a:r>
              <a:rPr dirty="0" sz="4400" spc="-2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4400" spc="-10">
                <a:solidFill>
                  <a:srgbClr val="000000"/>
                </a:solidFill>
                <a:latin typeface="Carlito"/>
                <a:cs typeface="Carlito"/>
              </a:rPr>
              <a:t>OCEAN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007110"/>
            <a:ext cx="8042909" cy="507428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Pacific</a:t>
            </a:r>
            <a:r>
              <a:rPr dirty="0" sz="2400" spc="-20">
                <a:latin typeface="Carlito"/>
                <a:cs typeface="Carlito"/>
              </a:rPr>
              <a:t> </a:t>
            </a:r>
            <a:r>
              <a:rPr dirty="0" sz="2400" spc="-5">
                <a:latin typeface="Carlito"/>
                <a:cs typeface="Carlito"/>
              </a:rPr>
              <a:t>Ocean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Pacific </a:t>
            </a:r>
            <a:r>
              <a:rPr dirty="0" sz="2400" spc="-5">
                <a:latin typeface="Carlito"/>
                <a:cs typeface="Carlito"/>
              </a:rPr>
              <a:t>Ocean </a:t>
            </a:r>
            <a:r>
              <a:rPr dirty="0" sz="2400">
                <a:latin typeface="Carlito"/>
                <a:cs typeface="Carlito"/>
              </a:rPr>
              <a:t>is </a:t>
            </a:r>
            <a:r>
              <a:rPr dirty="0" sz="2400" spc="-5">
                <a:latin typeface="Carlito"/>
                <a:cs typeface="Carlito"/>
              </a:rPr>
              <a:t>the </a:t>
            </a:r>
            <a:r>
              <a:rPr dirty="0" sz="2400" spc="-15">
                <a:latin typeface="Carlito"/>
                <a:cs typeface="Carlito"/>
              </a:rPr>
              <a:t>largest </a:t>
            </a:r>
            <a:r>
              <a:rPr dirty="0" sz="2400" spc="-5">
                <a:latin typeface="Carlito"/>
                <a:cs typeface="Carlito"/>
              </a:rPr>
              <a:t>of </a:t>
            </a:r>
            <a:r>
              <a:rPr dirty="0" sz="2400">
                <a:latin typeface="Carlito"/>
                <a:cs typeface="Carlito"/>
              </a:rPr>
              <a:t>all the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 spc="-5">
                <a:latin typeface="Carlito"/>
                <a:cs typeface="Carlito"/>
              </a:rPr>
              <a:t>oceans.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area </a:t>
            </a:r>
            <a:r>
              <a:rPr dirty="0" sz="2400">
                <a:latin typeface="Carlito"/>
                <a:cs typeface="Carlito"/>
              </a:rPr>
              <a:t>and </a:t>
            </a:r>
            <a:r>
              <a:rPr dirty="0" sz="2400" spc="-10">
                <a:latin typeface="Carlito"/>
                <a:cs typeface="Carlito"/>
              </a:rPr>
              <a:t>volume </a:t>
            </a:r>
            <a:r>
              <a:rPr dirty="0" sz="2400" spc="-5">
                <a:latin typeface="Carlito"/>
                <a:cs typeface="Carlito"/>
              </a:rPr>
              <a:t>of </a:t>
            </a:r>
            <a:r>
              <a:rPr dirty="0" sz="2400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Pacific </a:t>
            </a:r>
            <a:r>
              <a:rPr dirty="0" sz="2400" spc="-5">
                <a:latin typeface="Carlito"/>
                <a:cs typeface="Carlito"/>
              </a:rPr>
              <a:t>Ocean </a:t>
            </a:r>
            <a:r>
              <a:rPr dirty="0" sz="2400" spc="-15">
                <a:latin typeface="Carlito"/>
                <a:cs typeface="Carlito"/>
              </a:rPr>
              <a:t>are greater </a:t>
            </a:r>
            <a:r>
              <a:rPr dirty="0" sz="2400">
                <a:latin typeface="Carlito"/>
                <a:cs typeface="Carlito"/>
              </a:rPr>
              <a:t>than</a:t>
            </a:r>
            <a:r>
              <a:rPr dirty="0" sz="2400" spc="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the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Carlito"/>
                <a:cs typeface="Carlito"/>
              </a:rPr>
              <a:t>Atlantic </a:t>
            </a:r>
            <a:r>
              <a:rPr dirty="0" sz="2400">
                <a:latin typeface="Carlito"/>
                <a:cs typeface="Carlito"/>
              </a:rPr>
              <a:t>and Indian</a:t>
            </a:r>
            <a:r>
              <a:rPr dirty="0" sz="2400" spc="-2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combined.</a:t>
            </a:r>
            <a:endParaRPr sz="2400">
              <a:latin typeface="Carlito"/>
              <a:cs typeface="Carlito"/>
            </a:endParaRPr>
          </a:p>
          <a:p>
            <a:pPr marL="355600" marR="1968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rlito"/>
                <a:cs typeface="Carlito"/>
              </a:rPr>
              <a:t>• </a:t>
            </a:r>
            <a:r>
              <a:rPr dirty="0" sz="2400" spc="-5">
                <a:latin typeface="Carlito"/>
                <a:cs typeface="Carlito"/>
              </a:rPr>
              <a:t>The </a:t>
            </a:r>
            <a:r>
              <a:rPr dirty="0" sz="2400">
                <a:latin typeface="Carlito"/>
                <a:cs typeface="Carlito"/>
              </a:rPr>
              <a:t>Mariana </a:t>
            </a:r>
            <a:r>
              <a:rPr dirty="0" sz="2400" spc="-30">
                <a:latin typeface="Carlito"/>
                <a:cs typeface="Carlito"/>
              </a:rPr>
              <a:t>Trench </a:t>
            </a:r>
            <a:r>
              <a:rPr dirty="0" sz="2400">
                <a:latin typeface="Carlito"/>
                <a:cs typeface="Carlito"/>
              </a:rPr>
              <a:t>in the </a:t>
            </a:r>
            <a:r>
              <a:rPr dirty="0" sz="2400" spc="-10">
                <a:latin typeface="Carlito"/>
                <a:cs typeface="Carlito"/>
              </a:rPr>
              <a:t>Pacific </a:t>
            </a:r>
            <a:r>
              <a:rPr dirty="0" sz="2400" spc="-5">
                <a:latin typeface="Carlito"/>
                <a:cs typeface="Carlito"/>
              </a:rPr>
              <a:t>ocean </a:t>
            </a:r>
            <a:r>
              <a:rPr dirty="0" sz="2400">
                <a:latin typeface="Carlito"/>
                <a:cs typeface="Carlito"/>
              </a:rPr>
              <a:t>is the </a:t>
            </a:r>
            <a:r>
              <a:rPr dirty="0" sz="2400" spc="-10">
                <a:latin typeface="Carlito"/>
                <a:cs typeface="Carlito"/>
              </a:rPr>
              <a:t>deepest point  </a:t>
            </a:r>
            <a:r>
              <a:rPr dirty="0" sz="2400">
                <a:latin typeface="Carlito"/>
                <a:cs typeface="Carlito"/>
              </a:rPr>
              <a:t>in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world, </a:t>
            </a:r>
            <a:r>
              <a:rPr dirty="0" sz="2400" spc="-5">
                <a:latin typeface="Carlito"/>
                <a:cs typeface="Carlito"/>
              </a:rPr>
              <a:t>reaching </a:t>
            </a:r>
            <a:r>
              <a:rPr dirty="0" sz="2400">
                <a:latin typeface="Carlito"/>
                <a:cs typeface="Carlito"/>
              </a:rPr>
              <a:t>a </a:t>
            </a:r>
            <a:r>
              <a:rPr dirty="0" sz="2400" spc="-5">
                <a:latin typeface="Carlito"/>
                <a:cs typeface="Carlito"/>
              </a:rPr>
              <a:t>depth of 10,911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metres.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rlito"/>
                <a:cs typeface="Carlito"/>
              </a:rPr>
              <a:t>• Its </a:t>
            </a:r>
            <a:r>
              <a:rPr dirty="0" sz="2400" spc="-5">
                <a:latin typeface="Carlito"/>
                <a:cs typeface="Carlito"/>
              </a:rPr>
              <a:t>name </a:t>
            </a:r>
            <a:r>
              <a:rPr dirty="0" sz="2400" spc="-10">
                <a:latin typeface="Carlito"/>
                <a:cs typeface="Carlito"/>
              </a:rPr>
              <a:t>was given by </a:t>
            </a:r>
            <a:r>
              <a:rPr dirty="0" sz="2400">
                <a:latin typeface="Carlito"/>
                <a:cs typeface="Carlito"/>
              </a:rPr>
              <a:t>a </a:t>
            </a:r>
            <a:r>
              <a:rPr dirty="0" sz="2400" spc="-10">
                <a:latin typeface="Carlito"/>
                <a:cs typeface="Carlito"/>
              </a:rPr>
              <a:t>Portuguese </a:t>
            </a:r>
            <a:r>
              <a:rPr dirty="0" sz="2400" spc="-15">
                <a:latin typeface="Carlito"/>
                <a:cs typeface="Carlito"/>
              </a:rPr>
              <a:t>explorer</a:t>
            </a:r>
            <a:r>
              <a:rPr dirty="0" sz="2400" spc="-5">
                <a:latin typeface="Carlito"/>
                <a:cs typeface="Carlito"/>
              </a:rPr>
              <a:t> </a:t>
            </a:r>
            <a:r>
              <a:rPr dirty="0" sz="2400" spc="-15">
                <a:latin typeface="Carlito"/>
                <a:cs typeface="Carlito"/>
              </a:rPr>
              <a:t>Ferdinand</a:t>
            </a:r>
            <a:endParaRPr sz="2400">
              <a:latin typeface="Carlito"/>
              <a:cs typeface="Carlito"/>
            </a:endParaRPr>
          </a:p>
          <a:p>
            <a:pPr marL="355600" marR="55562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Magellan </a:t>
            </a:r>
            <a:r>
              <a:rPr dirty="0" sz="2400">
                <a:latin typeface="Carlito"/>
                <a:cs typeface="Carlito"/>
              </a:rPr>
              <a:t>, Mar </a:t>
            </a:r>
            <a:r>
              <a:rPr dirty="0" sz="2400" spc="-15">
                <a:latin typeface="Carlito"/>
                <a:cs typeface="Carlito"/>
              </a:rPr>
              <a:t>Pacifico </a:t>
            </a:r>
            <a:r>
              <a:rPr dirty="0" sz="2400">
                <a:latin typeface="Carlito"/>
                <a:cs typeface="Carlito"/>
              </a:rPr>
              <a:t>in </a:t>
            </a:r>
            <a:r>
              <a:rPr dirty="0" sz="2400" spc="-10">
                <a:latin typeface="Carlito"/>
                <a:cs typeface="Carlito"/>
              </a:rPr>
              <a:t>Portuguese, </a:t>
            </a:r>
            <a:r>
              <a:rPr dirty="0" sz="2400" spc="-5">
                <a:latin typeface="Carlito"/>
                <a:cs typeface="Carlito"/>
              </a:rPr>
              <a:t>meaning "peaceful  </a:t>
            </a:r>
            <a:r>
              <a:rPr dirty="0" sz="2400" spc="-60">
                <a:latin typeface="Carlito"/>
                <a:cs typeface="Carlito"/>
              </a:rPr>
              <a:t>sea“.</a:t>
            </a:r>
            <a:endParaRPr sz="2400">
              <a:latin typeface="Carlito"/>
              <a:cs typeface="Carlito"/>
            </a:endParaRPr>
          </a:p>
          <a:p>
            <a:pPr marL="355600" marR="82169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rlito"/>
                <a:cs typeface="Carlito"/>
              </a:rPr>
              <a:t>• </a:t>
            </a:r>
            <a:r>
              <a:rPr dirty="0" sz="2400" spc="-5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International </a:t>
            </a:r>
            <a:r>
              <a:rPr dirty="0" sz="2400" spc="-15">
                <a:latin typeface="Carlito"/>
                <a:cs typeface="Carlito"/>
              </a:rPr>
              <a:t>Date </a:t>
            </a:r>
            <a:r>
              <a:rPr dirty="0" sz="2400" spc="-5">
                <a:latin typeface="Carlito"/>
                <a:cs typeface="Carlito"/>
              </a:rPr>
              <a:t>Line passes </a:t>
            </a:r>
            <a:r>
              <a:rPr dirty="0" sz="2400" spc="-10">
                <a:latin typeface="Carlito"/>
                <a:cs typeface="Carlito"/>
              </a:rPr>
              <a:t>through </a:t>
            </a:r>
            <a:r>
              <a:rPr dirty="0" sz="2400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Pacific  </a:t>
            </a:r>
            <a:r>
              <a:rPr dirty="0" sz="2400" spc="-5">
                <a:latin typeface="Carlito"/>
                <a:cs typeface="Carlito"/>
              </a:rPr>
              <a:t>Ocean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028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3982" y="461899"/>
            <a:ext cx="33331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">
                <a:solidFill>
                  <a:srgbClr val="000000"/>
                </a:solidFill>
                <a:latin typeface="Carlito"/>
                <a:cs typeface="Carlito"/>
              </a:rPr>
              <a:t>Atlantic</a:t>
            </a:r>
            <a:r>
              <a:rPr dirty="0" sz="4400" spc="-6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4400" spc="-5">
                <a:solidFill>
                  <a:srgbClr val="000000"/>
                </a:solidFill>
                <a:latin typeface="Carlito"/>
                <a:cs typeface="Carlito"/>
              </a:rPr>
              <a:t>Ocean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9461"/>
            <a:ext cx="7889875" cy="385381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2700" spc="-5">
                <a:latin typeface="Carlito"/>
                <a:cs typeface="Carlito"/>
              </a:rPr>
              <a:t>The </a:t>
            </a:r>
            <a:r>
              <a:rPr dirty="0" sz="2700" spc="-15">
                <a:latin typeface="Carlito"/>
                <a:cs typeface="Carlito"/>
              </a:rPr>
              <a:t>Atlantic </a:t>
            </a:r>
            <a:r>
              <a:rPr dirty="0" sz="2700" spc="-5">
                <a:latin typeface="Carlito"/>
                <a:cs typeface="Carlito"/>
              </a:rPr>
              <a:t>Ocean</a:t>
            </a:r>
            <a:endParaRPr sz="2700">
              <a:latin typeface="Carlito"/>
              <a:cs typeface="Carlito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dirty="0" sz="2700" spc="-15">
                <a:latin typeface="Carlito"/>
                <a:cs typeface="Carlito"/>
              </a:rPr>
              <a:t>Atlantic </a:t>
            </a:r>
            <a:r>
              <a:rPr dirty="0" sz="2700" spc="-5">
                <a:latin typeface="Carlito"/>
                <a:cs typeface="Carlito"/>
              </a:rPr>
              <a:t>Ocean </a:t>
            </a:r>
            <a:r>
              <a:rPr dirty="0" sz="2700">
                <a:latin typeface="Carlito"/>
                <a:cs typeface="Carlito"/>
              </a:rPr>
              <a:t>is </a:t>
            </a:r>
            <a:r>
              <a:rPr dirty="0" sz="2700" spc="-10">
                <a:latin typeface="Carlito"/>
                <a:cs typeface="Carlito"/>
              </a:rPr>
              <a:t>the second </a:t>
            </a:r>
            <a:r>
              <a:rPr dirty="0" sz="2700" spc="-15">
                <a:latin typeface="Carlito"/>
                <a:cs typeface="Carlito"/>
              </a:rPr>
              <a:t>largest </a:t>
            </a:r>
            <a:r>
              <a:rPr dirty="0" sz="2700" spc="-5">
                <a:latin typeface="Carlito"/>
                <a:cs typeface="Carlito"/>
              </a:rPr>
              <a:t>ocean </a:t>
            </a:r>
            <a:r>
              <a:rPr dirty="0" sz="2700">
                <a:latin typeface="Carlito"/>
                <a:cs typeface="Carlito"/>
              </a:rPr>
              <a:t>in the </a:t>
            </a:r>
            <a:r>
              <a:rPr dirty="0" sz="2700" spc="-10">
                <a:latin typeface="Carlito"/>
                <a:cs typeface="Carlito"/>
              </a:rPr>
              <a:t>world.  </a:t>
            </a:r>
            <a:r>
              <a:rPr dirty="0" sz="2700" spc="-5">
                <a:latin typeface="Carlito"/>
                <a:cs typeface="Carlito"/>
              </a:rPr>
              <a:t>Of </a:t>
            </a:r>
            <a:r>
              <a:rPr dirty="0" sz="2700">
                <a:latin typeface="Carlito"/>
                <a:cs typeface="Carlito"/>
              </a:rPr>
              <a:t>all </a:t>
            </a:r>
            <a:r>
              <a:rPr dirty="0" sz="2700" spc="-10">
                <a:latin typeface="Carlito"/>
                <a:cs typeface="Carlito"/>
              </a:rPr>
              <a:t>the world's </a:t>
            </a:r>
            <a:r>
              <a:rPr dirty="0" sz="2700" spc="-5">
                <a:latin typeface="Carlito"/>
                <a:cs typeface="Carlito"/>
              </a:rPr>
              <a:t>oceans, </a:t>
            </a:r>
            <a:r>
              <a:rPr dirty="0" sz="2700" spc="-15">
                <a:latin typeface="Carlito"/>
                <a:cs typeface="Carlito"/>
              </a:rPr>
              <a:t>Atlantic </a:t>
            </a:r>
            <a:r>
              <a:rPr dirty="0" sz="2700" spc="-5">
                <a:latin typeface="Carlito"/>
                <a:cs typeface="Carlito"/>
              </a:rPr>
              <a:t>Ocean </a:t>
            </a:r>
            <a:r>
              <a:rPr dirty="0" sz="2700">
                <a:latin typeface="Carlito"/>
                <a:cs typeface="Carlito"/>
              </a:rPr>
              <a:t>is the </a:t>
            </a:r>
            <a:r>
              <a:rPr dirty="0" sz="2700" spc="-15">
                <a:latin typeface="Carlito"/>
                <a:cs typeface="Carlito"/>
              </a:rPr>
              <a:t>youngest.  </a:t>
            </a:r>
            <a:r>
              <a:rPr dirty="0" sz="2700">
                <a:latin typeface="Carlito"/>
                <a:cs typeface="Carlito"/>
              </a:rPr>
              <a:t>It is </a:t>
            </a:r>
            <a:r>
              <a:rPr dirty="0" sz="2700" spc="-10">
                <a:latin typeface="Carlito"/>
                <a:cs typeface="Carlito"/>
              </a:rPr>
              <a:t>believed </a:t>
            </a:r>
            <a:r>
              <a:rPr dirty="0" sz="2700" spc="-15">
                <a:latin typeface="Carlito"/>
                <a:cs typeface="Carlito"/>
              </a:rPr>
              <a:t>to </a:t>
            </a:r>
            <a:r>
              <a:rPr dirty="0" sz="2700" spc="-25">
                <a:latin typeface="Carlito"/>
                <a:cs typeface="Carlito"/>
              </a:rPr>
              <a:t>have </a:t>
            </a:r>
            <a:r>
              <a:rPr dirty="0" sz="2700" spc="-5">
                <a:latin typeface="Carlito"/>
                <a:cs typeface="Carlito"/>
              </a:rPr>
              <a:t>been </a:t>
            </a:r>
            <a:r>
              <a:rPr dirty="0" sz="2700" spc="-15">
                <a:latin typeface="Carlito"/>
                <a:cs typeface="Carlito"/>
              </a:rPr>
              <a:t>formed </a:t>
            </a:r>
            <a:r>
              <a:rPr dirty="0" sz="2700" spc="-5">
                <a:latin typeface="Carlito"/>
                <a:cs typeface="Carlito"/>
              </a:rPr>
              <a:t>during </a:t>
            </a:r>
            <a:r>
              <a:rPr dirty="0" sz="2700">
                <a:latin typeface="Carlito"/>
                <a:cs typeface="Carlito"/>
              </a:rPr>
              <a:t>the</a:t>
            </a:r>
            <a:r>
              <a:rPr dirty="0" sz="2700" spc="-70">
                <a:latin typeface="Carlito"/>
                <a:cs typeface="Carlito"/>
              </a:rPr>
              <a:t> </a:t>
            </a:r>
            <a:r>
              <a:rPr dirty="0" sz="2700" spc="-10">
                <a:latin typeface="Carlito"/>
                <a:cs typeface="Carlito"/>
              </a:rPr>
              <a:t>Jurassic</a:t>
            </a:r>
            <a:endParaRPr sz="2700">
              <a:latin typeface="Carlito"/>
              <a:cs typeface="Carlito"/>
            </a:endParaRPr>
          </a:p>
          <a:p>
            <a:pPr marL="12700" marR="98425">
              <a:lnSpc>
                <a:spcPts val="2920"/>
              </a:lnSpc>
              <a:spcBef>
                <a:spcPts val="685"/>
              </a:spcBef>
            </a:pPr>
            <a:r>
              <a:rPr dirty="0" sz="2700" spc="-10">
                <a:latin typeface="Carlito"/>
                <a:cs typeface="Carlito"/>
              </a:rPr>
              <a:t>Period. </a:t>
            </a:r>
            <a:r>
              <a:rPr dirty="0" sz="2700">
                <a:latin typeface="Carlito"/>
                <a:cs typeface="Carlito"/>
              </a:rPr>
              <a:t>It is </a:t>
            </a:r>
            <a:r>
              <a:rPr dirty="0" sz="2700" spc="-5">
                <a:latin typeface="Carlito"/>
                <a:cs typeface="Carlito"/>
              </a:rPr>
              <a:t>one of the </a:t>
            </a:r>
            <a:r>
              <a:rPr dirty="0" sz="2700" spc="-10">
                <a:latin typeface="Carlito"/>
                <a:cs typeface="Carlito"/>
              </a:rPr>
              <a:t>busiest </a:t>
            </a:r>
            <a:r>
              <a:rPr dirty="0" sz="2700" spc="-5">
                <a:latin typeface="Carlito"/>
                <a:cs typeface="Carlito"/>
              </a:rPr>
              <a:t>sea </a:t>
            </a:r>
            <a:r>
              <a:rPr dirty="0" sz="2700" spc="-15">
                <a:latin typeface="Carlito"/>
                <a:cs typeface="Carlito"/>
              </a:rPr>
              <a:t>routes </a:t>
            </a:r>
            <a:r>
              <a:rPr dirty="0" sz="2700">
                <a:latin typeface="Carlito"/>
                <a:cs typeface="Carlito"/>
              </a:rPr>
              <a:t>in the</a:t>
            </a:r>
            <a:r>
              <a:rPr dirty="0" sz="2700" spc="-130">
                <a:latin typeface="Carlito"/>
                <a:cs typeface="Carlito"/>
              </a:rPr>
              <a:t> </a:t>
            </a:r>
            <a:r>
              <a:rPr dirty="0" sz="2700" spc="-25">
                <a:latin typeface="Carlito"/>
                <a:cs typeface="Carlito"/>
              </a:rPr>
              <a:t>Western  </a:t>
            </a:r>
            <a:r>
              <a:rPr dirty="0" sz="2700">
                <a:latin typeface="Carlito"/>
                <a:cs typeface="Carlito"/>
              </a:rPr>
              <a:t>and </a:t>
            </a:r>
            <a:r>
              <a:rPr dirty="0" sz="2700" spc="-20">
                <a:latin typeface="Carlito"/>
                <a:cs typeface="Carlito"/>
              </a:rPr>
              <a:t>Eastern</a:t>
            </a:r>
            <a:r>
              <a:rPr dirty="0" sz="2700" spc="-55">
                <a:latin typeface="Carlito"/>
                <a:cs typeface="Carlito"/>
              </a:rPr>
              <a:t> </a:t>
            </a:r>
            <a:r>
              <a:rPr dirty="0" sz="2700" spc="-10">
                <a:latin typeface="Carlito"/>
                <a:cs typeface="Carlito"/>
              </a:rPr>
              <a:t>Hemispheres.</a:t>
            </a:r>
            <a:endParaRPr sz="2700">
              <a:latin typeface="Carlito"/>
              <a:cs typeface="Carlito"/>
            </a:endParaRPr>
          </a:p>
          <a:p>
            <a:pPr marL="12700" marR="133985">
              <a:lnSpc>
                <a:spcPts val="2920"/>
              </a:lnSpc>
              <a:spcBef>
                <a:spcPts val="645"/>
              </a:spcBef>
              <a:tabLst>
                <a:tab pos="453390" algn="l"/>
              </a:tabLst>
            </a:pPr>
            <a:r>
              <a:rPr dirty="0" sz="2700" spc="-5">
                <a:latin typeface="Carlito"/>
                <a:cs typeface="Carlito"/>
              </a:rPr>
              <a:t>The name </a:t>
            </a:r>
            <a:r>
              <a:rPr dirty="0" sz="2700" spc="-10">
                <a:latin typeface="Carlito"/>
                <a:cs typeface="Carlito"/>
              </a:rPr>
              <a:t>'Atlantic' </a:t>
            </a:r>
            <a:r>
              <a:rPr dirty="0" sz="2700">
                <a:latin typeface="Carlito"/>
                <a:cs typeface="Carlito"/>
              </a:rPr>
              <a:t>is </a:t>
            </a:r>
            <a:r>
              <a:rPr dirty="0" sz="2700" spc="-10">
                <a:latin typeface="Carlito"/>
                <a:cs typeface="Carlito"/>
              </a:rPr>
              <a:t>derived </a:t>
            </a:r>
            <a:r>
              <a:rPr dirty="0" sz="2700" spc="-15">
                <a:latin typeface="Carlito"/>
                <a:cs typeface="Carlito"/>
              </a:rPr>
              <a:t>from </a:t>
            </a:r>
            <a:r>
              <a:rPr dirty="0" sz="2700">
                <a:latin typeface="Carlito"/>
                <a:cs typeface="Carlito"/>
              </a:rPr>
              <a:t>the </a:t>
            </a:r>
            <a:r>
              <a:rPr dirty="0" sz="2700" spc="-5">
                <a:latin typeface="Carlito"/>
                <a:cs typeface="Carlito"/>
              </a:rPr>
              <a:t>legendary </a:t>
            </a:r>
            <a:r>
              <a:rPr dirty="0" sz="2700">
                <a:latin typeface="Carlito"/>
                <a:cs typeface="Carlito"/>
              </a:rPr>
              <a:t>island  </a:t>
            </a:r>
            <a:r>
              <a:rPr dirty="0" sz="2700" spc="-5">
                <a:latin typeface="Carlito"/>
                <a:cs typeface="Carlito"/>
              </a:rPr>
              <a:t>of	</a:t>
            </a:r>
            <a:r>
              <a:rPr dirty="0" sz="2700" spc="-10">
                <a:latin typeface="Carlito"/>
                <a:cs typeface="Carlito"/>
              </a:rPr>
              <a:t>'Atlantis', </a:t>
            </a:r>
            <a:r>
              <a:rPr dirty="0" sz="2700">
                <a:latin typeface="Carlito"/>
                <a:cs typeface="Carlito"/>
              </a:rPr>
              <a:t>as </a:t>
            </a:r>
            <a:r>
              <a:rPr dirty="0" sz="2700" spc="-5">
                <a:latin typeface="Carlito"/>
                <a:cs typeface="Carlito"/>
              </a:rPr>
              <a:t>described </a:t>
            </a:r>
            <a:r>
              <a:rPr dirty="0" sz="2700" spc="-10">
                <a:latin typeface="Carlito"/>
                <a:cs typeface="Carlito"/>
              </a:rPr>
              <a:t>by Plato </a:t>
            </a:r>
            <a:r>
              <a:rPr dirty="0" sz="2700">
                <a:latin typeface="Carlito"/>
                <a:cs typeface="Carlito"/>
              </a:rPr>
              <a:t>- </a:t>
            </a:r>
            <a:r>
              <a:rPr dirty="0" sz="2700" spc="-5">
                <a:latin typeface="Carlito"/>
                <a:cs typeface="Carlito"/>
              </a:rPr>
              <a:t>one of </a:t>
            </a:r>
            <a:r>
              <a:rPr dirty="0" sz="2700">
                <a:latin typeface="Carlito"/>
                <a:cs typeface="Carlito"/>
              </a:rPr>
              <a:t>the </a:t>
            </a:r>
            <a:r>
              <a:rPr dirty="0" sz="2700" spc="-5">
                <a:latin typeface="Carlito"/>
                <a:cs typeface="Carlito"/>
              </a:rPr>
              <a:t>ancient  </a:t>
            </a:r>
            <a:r>
              <a:rPr dirty="0" sz="2700" spc="-15">
                <a:latin typeface="Carlito"/>
                <a:cs typeface="Carlito"/>
              </a:rPr>
              <a:t>writers.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2477" y="461899"/>
            <a:ext cx="30194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Indian</a:t>
            </a:r>
            <a:r>
              <a:rPr dirty="0" sz="4400" spc="-6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4400" spc="-5">
                <a:solidFill>
                  <a:srgbClr val="000000"/>
                </a:solidFill>
                <a:latin typeface="Carlito"/>
                <a:cs typeface="Carlito"/>
              </a:rPr>
              <a:t>Ocean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1845"/>
            <a:ext cx="7994015" cy="3379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rlito"/>
                <a:cs typeface="Carlito"/>
              </a:rPr>
              <a:t>The </a:t>
            </a:r>
            <a:r>
              <a:rPr dirty="0" sz="2000">
                <a:latin typeface="Carlito"/>
                <a:cs typeface="Carlito"/>
              </a:rPr>
              <a:t>Indian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Ocean</a:t>
            </a:r>
            <a:endParaRPr sz="2000">
              <a:latin typeface="Carlito"/>
              <a:cs typeface="Carlito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dirty="0" sz="2000">
                <a:latin typeface="Carlito"/>
                <a:cs typeface="Carlito"/>
              </a:rPr>
              <a:t>Indian </a:t>
            </a:r>
            <a:r>
              <a:rPr dirty="0" sz="2000" spc="-5">
                <a:latin typeface="Carlito"/>
                <a:cs typeface="Carlito"/>
              </a:rPr>
              <a:t>Ocean, </a:t>
            </a:r>
            <a:r>
              <a:rPr dirty="0" sz="2000">
                <a:latin typeface="Carlito"/>
                <a:cs typeface="Carlito"/>
              </a:rPr>
              <a:t>the </a:t>
            </a:r>
            <a:r>
              <a:rPr dirty="0" sz="2000" spc="-5">
                <a:latin typeface="Carlito"/>
                <a:cs typeface="Carlito"/>
              </a:rPr>
              <a:t>third </a:t>
            </a:r>
            <a:r>
              <a:rPr dirty="0" sz="2000" spc="-15">
                <a:latin typeface="Carlito"/>
                <a:cs typeface="Carlito"/>
              </a:rPr>
              <a:t>largest </a:t>
            </a:r>
            <a:r>
              <a:rPr dirty="0" sz="2000" spc="-10">
                <a:latin typeface="Carlito"/>
                <a:cs typeface="Carlito"/>
              </a:rPr>
              <a:t>saline-water </a:t>
            </a:r>
            <a:r>
              <a:rPr dirty="0" sz="2000" spc="-5">
                <a:latin typeface="Carlito"/>
                <a:cs typeface="Carlito"/>
              </a:rPr>
              <a:t>body </a:t>
            </a:r>
            <a:r>
              <a:rPr dirty="0" sz="2000">
                <a:latin typeface="Carlito"/>
                <a:cs typeface="Carlito"/>
              </a:rPr>
              <a:t>of the </a:t>
            </a:r>
            <a:r>
              <a:rPr dirty="0" sz="2000" spc="-10">
                <a:latin typeface="Carlito"/>
                <a:cs typeface="Carlito"/>
              </a:rPr>
              <a:t>world, derives</a:t>
            </a:r>
            <a:r>
              <a:rPr dirty="0" sz="2000" spc="10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its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name </a:t>
            </a:r>
            <a:r>
              <a:rPr dirty="0" sz="2000" spc="-15">
                <a:latin typeface="Carlito"/>
                <a:cs typeface="Carlito"/>
              </a:rPr>
              <a:t>from</a:t>
            </a:r>
            <a:r>
              <a:rPr dirty="0" sz="2000" spc="-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India</a:t>
            </a:r>
            <a:endParaRPr sz="2000">
              <a:latin typeface="Carlito"/>
              <a:cs typeface="Carlito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dirty="0" sz="2000" spc="-5">
                <a:latin typeface="Carlito"/>
                <a:cs typeface="Carlito"/>
              </a:rPr>
              <a:t>The </a:t>
            </a:r>
            <a:r>
              <a:rPr dirty="0" sz="2000">
                <a:latin typeface="Carlito"/>
                <a:cs typeface="Carlito"/>
              </a:rPr>
              <a:t>only ocean </a:t>
            </a:r>
            <a:r>
              <a:rPr dirty="0" sz="2000" spc="-5">
                <a:latin typeface="Carlito"/>
                <a:cs typeface="Carlito"/>
              </a:rPr>
              <a:t>which </a:t>
            </a:r>
            <a:r>
              <a:rPr dirty="0" sz="2000" spc="-10">
                <a:latin typeface="Carlito"/>
                <a:cs typeface="Carlito"/>
              </a:rPr>
              <a:t>derives </a:t>
            </a:r>
            <a:r>
              <a:rPr dirty="0" sz="2000">
                <a:latin typeface="Carlito"/>
                <a:cs typeface="Carlito"/>
              </a:rPr>
              <a:t>its name </a:t>
            </a:r>
            <a:r>
              <a:rPr dirty="0" sz="2000" spc="-15">
                <a:latin typeface="Carlito"/>
                <a:cs typeface="Carlito"/>
              </a:rPr>
              <a:t>from </a:t>
            </a:r>
            <a:r>
              <a:rPr dirty="0" sz="2000">
                <a:latin typeface="Carlito"/>
                <a:cs typeface="Carlito"/>
              </a:rPr>
              <a:t>the name </a:t>
            </a:r>
            <a:r>
              <a:rPr dirty="0" sz="2000" spc="-5">
                <a:latin typeface="Carlito"/>
                <a:cs typeface="Carlito"/>
              </a:rPr>
              <a:t>of </a:t>
            </a:r>
            <a:r>
              <a:rPr dirty="0" sz="2000">
                <a:latin typeface="Carlito"/>
                <a:cs typeface="Carlito"/>
              </a:rPr>
              <a:t>a</a:t>
            </a:r>
            <a:r>
              <a:rPr dirty="0" sz="2000" spc="25">
                <a:latin typeface="Carlito"/>
                <a:cs typeface="Carlito"/>
              </a:rPr>
              <a:t> </a:t>
            </a:r>
            <a:r>
              <a:rPr dirty="0" sz="2000" spc="-20">
                <a:latin typeface="Carlito"/>
                <a:cs typeface="Carlito"/>
              </a:rPr>
              <a:t>country.</a:t>
            </a:r>
            <a:endParaRPr sz="2000">
              <a:latin typeface="Carlito"/>
              <a:cs typeface="Carlito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dirty="0" sz="2000">
                <a:latin typeface="Carlito"/>
                <a:cs typeface="Carlito"/>
              </a:rPr>
              <a:t>Indian Ocean is the </a:t>
            </a:r>
            <a:r>
              <a:rPr dirty="0" sz="2000" spc="-10">
                <a:latin typeface="Carlito"/>
                <a:cs typeface="Carlito"/>
              </a:rPr>
              <a:t>warmest </a:t>
            </a:r>
            <a:r>
              <a:rPr dirty="0" sz="2000">
                <a:latin typeface="Carlito"/>
                <a:cs typeface="Carlito"/>
              </a:rPr>
              <a:t>ocean in </a:t>
            </a:r>
            <a:r>
              <a:rPr dirty="0" sz="2000" spc="5">
                <a:latin typeface="Carlito"/>
                <a:cs typeface="Carlito"/>
              </a:rPr>
              <a:t>the</a:t>
            </a:r>
            <a:r>
              <a:rPr dirty="0" sz="2000" spc="-10">
                <a:latin typeface="Carlito"/>
                <a:cs typeface="Carlito"/>
              </a:rPr>
              <a:t> world.</a:t>
            </a:r>
            <a:endParaRPr sz="2000">
              <a:latin typeface="Carlito"/>
              <a:cs typeface="Carlito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dirty="0" sz="2000">
                <a:latin typeface="Carlito"/>
                <a:cs typeface="Carlito"/>
              </a:rPr>
              <a:t>Indian Ocean is known as </a:t>
            </a:r>
            <a:r>
              <a:rPr dirty="0" sz="2000" spc="-10">
                <a:latin typeface="Carlito"/>
                <a:cs typeface="Carlito"/>
              </a:rPr>
              <a:t>'Ratnakara' </a:t>
            </a:r>
            <a:r>
              <a:rPr dirty="0" sz="2000">
                <a:latin typeface="Carlito"/>
                <a:cs typeface="Carlito"/>
              </a:rPr>
              <a:t>in </a:t>
            </a:r>
            <a:r>
              <a:rPr dirty="0" sz="2000" spc="5">
                <a:latin typeface="Carlito"/>
                <a:cs typeface="Carlito"/>
              </a:rPr>
              <a:t>the </a:t>
            </a:r>
            <a:r>
              <a:rPr dirty="0" sz="2000" spc="-5">
                <a:latin typeface="Carlito"/>
                <a:cs typeface="Carlito"/>
              </a:rPr>
              <a:t>ancient Sanskrit</a:t>
            </a:r>
            <a:r>
              <a:rPr dirty="0" sz="2000" spc="15">
                <a:latin typeface="Carlito"/>
                <a:cs typeface="Carlito"/>
              </a:rPr>
              <a:t> </a:t>
            </a:r>
            <a:r>
              <a:rPr dirty="0" sz="2000" spc="-15">
                <a:latin typeface="Carlito"/>
                <a:cs typeface="Carlito"/>
              </a:rPr>
              <a:t>literature.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rlito"/>
                <a:cs typeface="Carlito"/>
              </a:rPr>
              <a:t>Ratnakara </a:t>
            </a:r>
            <a:r>
              <a:rPr dirty="0" sz="2000">
                <a:latin typeface="Carlito"/>
                <a:cs typeface="Carlito"/>
              </a:rPr>
              <a:t>means 'the </a:t>
            </a:r>
            <a:r>
              <a:rPr dirty="0" sz="2000" spc="-15">
                <a:latin typeface="Carlito"/>
                <a:cs typeface="Carlito"/>
              </a:rPr>
              <a:t>maker </a:t>
            </a:r>
            <a:r>
              <a:rPr dirty="0" sz="2000" spc="-10">
                <a:latin typeface="Carlito"/>
                <a:cs typeface="Carlito"/>
              </a:rPr>
              <a:t>(creator)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2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jewels'.</a:t>
            </a:r>
            <a:endParaRPr sz="2000">
              <a:latin typeface="Carlito"/>
              <a:cs typeface="Carlito"/>
            </a:endParaRPr>
          </a:p>
          <a:p>
            <a:pPr marL="411480" indent="-3994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dirty="0" sz="2000">
                <a:latin typeface="Carlito"/>
                <a:cs typeface="Carlito"/>
              </a:rPr>
              <a:t>its </a:t>
            </a:r>
            <a:r>
              <a:rPr dirty="0" sz="2000" spc="-5">
                <a:latin typeface="Carlito"/>
                <a:cs typeface="Carlito"/>
              </a:rPr>
              <a:t>limited </a:t>
            </a:r>
            <a:r>
              <a:rPr dirty="0" sz="2000">
                <a:latin typeface="Carlito"/>
                <a:cs typeface="Carlito"/>
              </a:rPr>
              <a:t>marine animal </a:t>
            </a:r>
            <a:r>
              <a:rPr dirty="0" sz="2000" spc="-15">
                <a:latin typeface="Carlito"/>
                <a:cs typeface="Carlito"/>
              </a:rPr>
              <a:t>life </a:t>
            </a:r>
            <a:r>
              <a:rPr dirty="0" sz="2000">
                <a:latin typeface="Carlito"/>
                <a:cs typeface="Carlito"/>
              </a:rPr>
              <a:t>which is due </a:t>
            </a:r>
            <a:r>
              <a:rPr dirty="0" sz="2000" spc="-15">
                <a:latin typeface="Carlito"/>
                <a:cs typeface="Carlito"/>
              </a:rPr>
              <a:t>to </a:t>
            </a:r>
            <a:r>
              <a:rPr dirty="0" sz="2000">
                <a:latin typeface="Carlito"/>
                <a:cs typeface="Carlito"/>
              </a:rPr>
              <a:t>higher </a:t>
            </a:r>
            <a:r>
              <a:rPr dirty="0" sz="2000" spc="-15">
                <a:latin typeface="Carlito"/>
                <a:cs typeface="Carlito"/>
              </a:rPr>
              <a:t>water </a:t>
            </a:r>
            <a:r>
              <a:rPr dirty="0" sz="2000" spc="-10">
                <a:latin typeface="Carlito"/>
                <a:cs typeface="Carlito"/>
              </a:rPr>
              <a:t>temperature</a:t>
            </a:r>
            <a:r>
              <a:rPr dirty="0" sz="2000" spc="7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of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this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ocean.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30">
                <a:latin typeface="Carlito"/>
                <a:cs typeface="Carlito"/>
              </a:rPr>
              <a:t>Waters </a:t>
            </a:r>
            <a:r>
              <a:rPr dirty="0" sz="2000">
                <a:latin typeface="Carlito"/>
                <a:cs typeface="Carlito"/>
              </a:rPr>
              <a:t>in the Indian Ocean </a:t>
            </a:r>
            <a:r>
              <a:rPr dirty="0" sz="2000" spc="-20">
                <a:latin typeface="Carlito"/>
                <a:cs typeface="Carlito"/>
              </a:rPr>
              <a:t>have </a:t>
            </a:r>
            <a:r>
              <a:rPr dirty="0" sz="2000" spc="-5">
                <a:latin typeface="Carlito"/>
                <a:cs typeface="Carlito"/>
              </a:rPr>
              <a:t>one of </a:t>
            </a:r>
            <a:r>
              <a:rPr dirty="0" sz="2000">
                <a:latin typeface="Carlito"/>
                <a:cs typeface="Carlito"/>
              </a:rPr>
              <a:t>the </a:t>
            </a:r>
            <a:r>
              <a:rPr dirty="0" sz="2000" spc="-10">
                <a:latin typeface="Carlito"/>
                <a:cs typeface="Carlito"/>
              </a:rPr>
              <a:t>lowest </a:t>
            </a:r>
            <a:r>
              <a:rPr dirty="0" sz="2000" spc="-15">
                <a:latin typeface="Carlito"/>
                <a:cs typeface="Carlito"/>
              </a:rPr>
              <a:t>oxygen content </a:t>
            </a:r>
            <a:r>
              <a:rPr dirty="0" sz="2000" spc="-5">
                <a:latin typeface="Carlito"/>
                <a:cs typeface="Carlito"/>
              </a:rPr>
              <a:t>of</a:t>
            </a:r>
            <a:r>
              <a:rPr dirty="0" sz="2000" spc="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rlito"/>
                <a:cs typeface="Carlito"/>
              </a:rPr>
              <a:t>world </a:t>
            </a:r>
            <a:r>
              <a:rPr dirty="0" sz="2000" spc="-5">
                <a:latin typeface="Carlito"/>
                <a:cs typeface="Carlito"/>
              </a:rPr>
              <a:t>owing </a:t>
            </a:r>
            <a:r>
              <a:rPr dirty="0" sz="2000" spc="-15">
                <a:latin typeface="Carlito"/>
                <a:cs typeface="Carlito"/>
              </a:rPr>
              <a:t>to </a:t>
            </a:r>
            <a:r>
              <a:rPr dirty="0" sz="2000" spc="-10">
                <a:latin typeface="Carlito"/>
                <a:cs typeface="Carlito"/>
              </a:rPr>
              <a:t>greater evaporation </a:t>
            </a:r>
            <a:r>
              <a:rPr dirty="0" sz="2000" spc="-25">
                <a:latin typeface="Carlito"/>
                <a:cs typeface="Carlito"/>
              </a:rPr>
              <a:t>rate </a:t>
            </a:r>
            <a:r>
              <a:rPr dirty="0" sz="2000">
                <a:latin typeface="Carlito"/>
                <a:cs typeface="Carlito"/>
              </a:rPr>
              <a:t>in this</a:t>
            </a:r>
            <a:r>
              <a:rPr dirty="0" sz="2000" spc="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ocean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5962" y="0"/>
            <a:ext cx="668547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282" y="461899"/>
            <a:ext cx="31070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>
                <a:solidFill>
                  <a:srgbClr val="000000"/>
                </a:solidFill>
                <a:latin typeface="Carlito"/>
                <a:cs typeface="Carlito"/>
              </a:rPr>
              <a:t>ARTIC</a:t>
            </a:r>
            <a:r>
              <a:rPr dirty="0" sz="4400" spc="-5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4400" spc="-10">
                <a:solidFill>
                  <a:srgbClr val="000000"/>
                </a:solidFill>
                <a:latin typeface="Carlito"/>
                <a:cs typeface="Carlito"/>
              </a:rPr>
              <a:t>OCEAN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7008495" cy="4384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rlito"/>
                <a:cs typeface="Carlito"/>
              </a:rPr>
              <a:t>The ARTIC</a:t>
            </a:r>
            <a:r>
              <a:rPr dirty="0" sz="2200" spc="35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OCEAN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Carlito"/>
                <a:cs typeface="Carlito"/>
              </a:rPr>
              <a:t>The </a:t>
            </a:r>
            <a:r>
              <a:rPr dirty="0" sz="2200" spc="-10">
                <a:latin typeface="Carlito"/>
                <a:cs typeface="Carlito"/>
              </a:rPr>
              <a:t>Arctic </a:t>
            </a:r>
            <a:r>
              <a:rPr dirty="0" sz="2200" spc="-5">
                <a:latin typeface="Carlito"/>
                <a:cs typeface="Carlito"/>
              </a:rPr>
              <a:t>Ocean is the smallest and</a:t>
            </a:r>
            <a:r>
              <a:rPr dirty="0" sz="2200" spc="30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shallowest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Carlito"/>
                <a:cs typeface="Carlito"/>
              </a:rPr>
              <a:t>It is also </a:t>
            </a:r>
            <a:r>
              <a:rPr dirty="0" sz="2200" spc="-10">
                <a:latin typeface="Carlito"/>
                <a:cs typeface="Carlito"/>
              </a:rPr>
              <a:t>the coldest </a:t>
            </a:r>
            <a:r>
              <a:rPr dirty="0" sz="2200" spc="-5">
                <a:latin typeface="Carlito"/>
                <a:cs typeface="Carlito"/>
              </a:rPr>
              <a:t>of all the</a:t>
            </a:r>
            <a:r>
              <a:rPr dirty="0" sz="2200" spc="45">
                <a:latin typeface="Carlito"/>
                <a:cs typeface="Carlito"/>
              </a:rPr>
              <a:t> </a:t>
            </a:r>
            <a:r>
              <a:rPr dirty="0" sz="2200" spc="-5">
                <a:latin typeface="Carlito"/>
                <a:cs typeface="Carlito"/>
              </a:rPr>
              <a:t>oceans.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rlito"/>
                <a:cs typeface="Carlito"/>
              </a:rPr>
              <a:t>The </a:t>
            </a:r>
            <a:r>
              <a:rPr dirty="0" sz="2200" spc="-5">
                <a:latin typeface="Carlito"/>
                <a:cs typeface="Carlito"/>
              </a:rPr>
              <a:t>north </a:t>
            </a:r>
            <a:r>
              <a:rPr dirty="0" sz="2200" spc="-10">
                <a:latin typeface="Carlito"/>
                <a:cs typeface="Carlito"/>
              </a:rPr>
              <a:t>pole </a:t>
            </a:r>
            <a:r>
              <a:rPr dirty="0" sz="2200" spc="-5">
                <a:latin typeface="Carlito"/>
                <a:cs typeface="Carlito"/>
              </a:rPr>
              <a:t>is </a:t>
            </a:r>
            <a:r>
              <a:rPr dirty="0" sz="2200" spc="-15">
                <a:latin typeface="Carlito"/>
                <a:cs typeface="Carlito"/>
              </a:rPr>
              <a:t>situated </a:t>
            </a:r>
            <a:r>
              <a:rPr dirty="0" sz="2200" spc="-5">
                <a:latin typeface="Carlito"/>
                <a:cs typeface="Carlito"/>
              </a:rPr>
              <a:t>in the middle of the</a:t>
            </a:r>
            <a:r>
              <a:rPr dirty="0" sz="2200" spc="110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Arctic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Carlito"/>
                <a:cs typeface="Carlito"/>
              </a:rPr>
              <a:t>ocean , </a:t>
            </a:r>
            <a:r>
              <a:rPr dirty="0" sz="2200" spc="-10">
                <a:latin typeface="Carlito"/>
                <a:cs typeface="Carlito"/>
              </a:rPr>
              <a:t>there </a:t>
            </a:r>
            <a:r>
              <a:rPr dirty="0" sz="2200" spc="-5">
                <a:latin typeface="Carlito"/>
                <a:cs typeface="Carlito"/>
              </a:rPr>
              <a:t>is no land </a:t>
            </a:r>
            <a:r>
              <a:rPr dirty="0" sz="2200">
                <a:latin typeface="Carlito"/>
                <a:cs typeface="Carlito"/>
              </a:rPr>
              <a:t>on </a:t>
            </a:r>
            <a:r>
              <a:rPr dirty="0" sz="2200" spc="-15">
                <a:latin typeface="Carlito"/>
                <a:cs typeface="Carlito"/>
              </a:rPr>
              <a:t>at </a:t>
            </a:r>
            <a:r>
              <a:rPr dirty="0" sz="2200" spc="-5">
                <a:latin typeface="Carlito"/>
                <a:cs typeface="Carlito"/>
              </a:rPr>
              <a:t>the north </a:t>
            </a:r>
            <a:r>
              <a:rPr dirty="0" sz="2200" spc="-10">
                <a:latin typeface="Carlito"/>
                <a:cs typeface="Carlito"/>
              </a:rPr>
              <a:t>pole, </a:t>
            </a:r>
            <a:r>
              <a:rPr dirty="0" sz="2200" spc="-5">
                <a:latin typeface="Carlito"/>
                <a:cs typeface="Carlito"/>
              </a:rPr>
              <a:t>it is a</a:t>
            </a:r>
            <a:r>
              <a:rPr dirty="0" sz="2200" spc="140">
                <a:latin typeface="Carlito"/>
                <a:cs typeface="Carlito"/>
              </a:rPr>
              <a:t> </a:t>
            </a:r>
            <a:r>
              <a:rPr dirty="0" sz="2200" spc="-5">
                <a:latin typeface="Carlito"/>
                <a:cs typeface="Carlito"/>
              </a:rPr>
              <a:t>floating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rlito"/>
                <a:cs typeface="Carlito"/>
              </a:rPr>
              <a:t>raft </a:t>
            </a:r>
            <a:r>
              <a:rPr dirty="0" sz="2200">
                <a:latin typeface="Carlito"/>
                <a:cs typeface="Carlito"/>
              </a:rPr>
              <a:t>of </a:t>
            </a:r>
            <a:r>
              <a:rPr dirty="0" sz="2200" spc="-5">
                <a:latin typeface="Carlito"/>
                <a:cs typeface="Carlito"/>
              </a:rPr>
              <a:t>ice.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rlito"/>
                <a:cs typeface="Carlito"/>
              </a:rPr>
              <a:t>Once called </a:t>
            </a:r>
            <a:r>
              <a:rPr dirty="0" sz="2200" spc="-5">
                <a:latin typeface="Carlito"/>
                <a:cs typeface="Carlito"/>
              </a:rPr>
              <a:t>the </a:t>
            </a:r>
            <a:r>
              <a:rPr dirty="0" sz="2200" spc="-25">
                <a:latin typeface="Carlito"/>
                <a:cs typeface="Carlito"/>
              </a:rPr>
              <a:t>Frozen </a:t>
            </a:r>
            <a:r>
              <a:rPr dirty="0" sz="2200" spc="-5">
                <a:latin typeface="Carlito"/>
                <a:cs typeface="Carlito"/>
              </a:rPr>
              <a:t>Ocean, the </a:t>
            </a:r>
            <a:r>
              <a:rPr dirty="0" sz="2200" spc="-10">
                <a:latin typeface="Carlito"/>
                <a:cs typeface="Carlito"/>
              </a:rPr>
              <a:t>Arctic Ocean</a:t>
            </a:r>
            <a:r>
              <a:rPr dirty="0" sz="2200" spc="110">
                <a:latin typeface="Carlito"/>
                <a:cs typeface="Carlito"/>
              </a:rPr>
              <a:t> </a:t>
            </a:r>
            <a:r>
              <a:rPr dirty="0" sz="2200" spc="-5">
                <a:latin typeface="Carlito"/>
                <a:cs typeface="Carlito"/>
              </a:rPr>
              <a:t>is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rlito"/>
                <a:cs typeface="Carlito"/>
              </a:rPr>
              <a:t>covered </a:t>
            </a:r>
            <a:r>
              <a:rPr dirty="0" sz="2200" spc="-5">
                <a:latin typeface="Carlito"/>
                <a:cs typeface="Carlito"/>
              </a:rPr>
              <a:t>with ice </a:t>
            </a:r>
            <a:r>
              <a:rPr dirty="0" sz="2200" spc="-10">
                <a:latin typeface="Carlito"/>
                <a:cs typeface="Carlito"/>
              </a:rPr>
              <a:t>(2—14 </a:t>
            </a:r>
            <a:r>
              <a:rPr dirty="0" sz="2200" spc="-5">
                <a:latin typeface="Carlito"/>
                <a:cs typeface="Carlito"/>
              </a:rPr>
              <a:t>ft/.6—4 m thick) </a:t>
            </a:r>
            <a:r>
              <a:rPr dirty="0" sz="2200" spc="-10">
                <a:latin typeface="Carlito"/>
                <a:cs typeface="Carlito"/>
              </a:rPr>
              <a:t>throughout</a:t>
            </a:r>
            <a:r>
              <a:rPr dirty="0" sz="2200" spc="35">
                <a:latin typeface="Carlito"/>
                <a:cs typeface="Carlito"/>
              </a:rPr>
              <a:t> </a:t>
            </a:r>
            <a:r>
              <a:rPr dirty="0" sz="2200" spc="-15">
                <a:latin typeface="Carlito"/>
                <a:cs typeface="Carlito"/>
              </a:rPr>
              <a:t>the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rlito"/>
                <a:cs typeface="Carlito"/>
              </a:rPr>
              <a:t>year </a:t>
            </a:r>
            <a:r>
              <a:rPr dirty="0" sz="2200" spc="-5">
                <a:latin typeface="Carlito"/>
                <a:cs typeface="Carlito"/>
              </a:rPr>
              <a:t>in most </a:t>
            </a:r>
            <a:r>
              <a:rPr dirty="0" sz="2200">
                <a:latin typeface="Carlito"/>
                <a:cs typeface="Carlito"/>
              </a:rPr>
              <a:t>of </a:t>
            </a:r>
            <a:r>
              <a:rPr dirty="0" sz="2200" spc="-5">
                <a:latin typeface="Carlito"/>
                <a:cs typeface="Carlito"/>
              </a:rPr>
              <a:t>its </a:t>
            </a:r>
            <a:r>
              <a:rPr dirty="0" sz="2200" spc="-15">
                <a:latin typeface="Carlito"/>
                <a:cs typeface="Carlito"/>
              </a:rPr>
              <a:t>central </a:t>
            </a:r>
            <a:r>
              <a:rPr dirty="0" sz="2200" spc="-5">
                <a:latin typeface="Carlito"/>
                <a:cs typeface="Carlito"/>
              </a:rPr>
              <a:t>and </a:t>
            </a:r>
            <a:r>
              <a:rPr dirty="0" sz="2200" spc="-15">
                <a:latin typeface="Carlito"/>
                <a:cs typeface="Carlito"/>
              </a:rPr>
              <a:t>western</a:t>
            </a:r>
            <a:r>
              <a:rPr dirty="0" sz="2200" spc="70">
                <a:latin typeface="Carlito"/>
                <a:cs typeface="Carlito"/>
              </a:rPr>
              <a:t> </a:t>
            </a:r>
            <a:r>
              <a:rPr dirty="0" sz="2200" spc="-5">
                <a:latin typeface="Carlito"/>
                <a:cs typeface="Carlito"/>
              </a:rPr>
              <a:t>portions.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rlito"/>
                <a:cs typeface="Carlito"/>
              </a:rPr>
              <a:t>The Arctic Ocean </a:t>
            </a:r>
            <a:r>
              <a:rPr dirty="0" sz="2200" spc="-5">
                <a:latin typeface="Carlito"/>
                <a:cs typeface="Carlito"/>
              </a:rPr>
              <a:t>is </a:t>
            </a:r>
            <a:r>
              <a:rPr dirty="0" sz="2200" spc="-10">
                <a:latin typeface="Carlito"/>
                <a:cs typeface="Carlito"/>
              </a:rPr>
              <a:t>roughly </a:t>
            </a:r>
            <a:r>
              <a:rPr dirty="0" sz="2200" spc="-5">
                <a:latin typeface="Carlito"/>
                <a:cs typeface="Carlito"/>
              </a:rPr>
              <a:t>8% the </a:t>
            </a:r>
            <a:r>
              <a:rPr dirty="0" sz="2200" spc="-20">
                <a:latin typeface="Carlito"/>
                <a:cs typeface="Carlito"/>
              </a:rPr>
              <a:t>size </a:t>
            </a:r>
            <a:r>
              <a:rPr dirty="0" sz="2200" spc="-5">
                <a:latin typeface="Carlito"/>
                <a:cs typeface="Carlito"/>
              </a:rPr>
              <a:t>of the</a:t>
            </a:r>
            <a:r>
              <a:rPr dirty="0" sz="2200" spc="110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Pacific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rlito"/>
                <a:cs typeface="Carlito"/>
              </a:rPr>
              <a:t>Ocean.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Carlito"/>
                <a:cs typeface="Carlito"/>
              </a:rPr>
              <a:t>During </a:t>
            </a:r>
            <a:r>
              <a:rPr dirty="0" sz="2200" spc="-15">
                <a:latin typeface="Carlito"/>
                <a:cs typeface="Carlito"/>
              </a:rPr>
              <a:t>winter </a:t>
            </a:r>
            <a:r>
              <a:rPr dirty="0" sz="2200" spc="-5">
                <a:latin typeface="Carlito"/>
                <a:cs typeface="Carlito"/>
              </a:rPr>
              <a:t>the </a:t>
            </a:r>
            <a:r>
              <a:rPr dirty="0" sz="2200" spc="-10">
                <a:latin typeface="Carlito"/>
                <a:cs typeface="Carlito"/>
              </a:rPr>
              <a:t>Arctic Ocean </a:t>
            </a:r>
            <a:r>
              <a:rPr dirty="0" sz="2200" spc="-5">
                <a:latin typeface="Carlito"/>
                <a:cs typeface="Carlito"/>
              </a:rPr>
              <a:t>is </a:t>
            </a:r>
            <a:r>
              <a:rPr dirty="0" sz="2200" spc="-10">
                <a:latin typeface="Carlito"/>
                <a:cs typeface="Carlito"/>
              </a:rPr>
              <a:t>almost</a:t>
            </a:r>
            <a:r>
              <a:rPr dirty="0" sz="2200" spc="55">
                <a:latin typeface="Carlito"/>
                <a:cs typeface="Carlito"/>
              </a:rPr>
              <a:t> </a:t>
            </a:r>
            <a:r>
              <a:rPr dirty="0" sz="2200" spc="-10">
                <a:latin typeface="Carlito"/>
                <a:cs typeface="Carlito"/>
              </a:rPr>
              <a:t>completely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rlito"/>
                <a:cs typeface="Carlito"/>
              </a:rPr>
              <a:t>covered </a:t>
            </a:r>
            <a:r>
              <a:rPr dirty="0" sz="2200" spc="-5">
                <a:latin typeface="Carlito"/>
                <a:cs typeface="Carlito"/>
              </a:rPr>
              <a:t>in </a:t>
            </a:r>
            <a:r>
              <a:rPr dirty="0" sz="2200" spc="-10">
                <a:latin typeface="Carlito"/>
                <a:cs typeface="Carlito"/>
              </a:rPr>
              <a:t>sea</a:t>
            </a:r>
            <a:r>
              <a:rPr dirty="0" sz="2200" spc="30">
                <a:latin typeface="Carlito"/>
                <a:cs typeface="Carlito"/>
              </a:rPr>
              <a:t> </a:t>
            </a:r>
            <a:r>
              <a:rPr dirty="0" sz="2200" spc="-5">
                <a:latin typeface="Carlito"/>
                <a:cs typeface="Carlito"/>
              </a:rPr>
              <a:t>ice.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2544" y="134238"/>
            <a:ext cx="6521450" cy="1367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88870" marR="5080" indent="-2376805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000000"/>
                </a:solidFill>
                <a:latin typeface="Comic Sans MS"/>
                <a:cs typeface="Comic Sans MS"/>
              </a:rPr>
              <a:t>Name </a:t>
            </a:r>
            <a:r>
              <a:rPr dirty="0" sz="4400" spc="-5">
                <a:solidFill>
                  <a:srgbClr val="000000"/>
                </a:solidFill>
                <a:latin typeface="Comic Sans MS"/>
                <a:cs typeface="Comic Sans MS"/>
              </a:rPr>
              <a:t>the </a:t>
            </a:r>
            <a:r>
              <a:rPr dirty="0" sz="4400">
                <a:solidFill>
                  <a:srgbClr val="000000"/>
                </a:solidFill>
                <a:latin typeface="Comic Sans MS"/>
                <a:cs typeface="Comic Sans MS"/>
              </a:rPr>
              <a:t>continents</a:t>
            </a:r>
            <a:r>
              <a:rPr dirty="0" sz="4400" spc="-9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4400">
                <a:solidFill>
                  <a:srgbClr val="000000"/>
                </a:solidFill>
                <a:latin typeface="Comic Sans MS"/>
                <a:cs typeface="Comic Sans MS"/>
              </a:rPr>
              <a:t>and  oceans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7798"/>
            <a:ext cx="9144000" cy="5410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83615" marR="5080" indent="-97155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Introduction to</a:t>
            </a:r>
            <a:r>
              <a:rPr dirty="0" spc="-75"/>
              <a:t> </a:t>
            </a:r>
            <a:r>
              <a:rPr dirty="0" spc="-5"/>
              <a:t>the  Atmosphere</a:t>
            </a:r>
          </a:p>
        </p:txBody>
      </p:sp>
      <p:sp>
        <p:nvSpPr>
          <p:cNvPr id="3" name="object 3"/>
          <p:cNvSpPr/>
          <p:nvPr/>
        </p:nvSpPr>
        <p:spPr>
          <a:xfrm>
            <a:off x="2615183" y="3802379"/>
            <a:ext cx="394106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55214" y="3898772"/>
            <a:ext cx="343535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air around</a:t>
            </a:r>
            <a:r>
              <a:rPr dirty="0" sz="3200" spc="-6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us.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250436" y="6019800"/>
              <a:ext cx="3557904" cy="838200"/>
            </a:xfrm>
            <a:custGeom>
              <a:avLst/>
              <a:gdLst/>
              <a:ahLst/>
              <a:cxnLst/>
              <a:rect l="l" t="t" r="r" b="b"/>
              <a:pathLst>
                <a:path w="3557904" h="838200">
                  <a:moveTo>
                    <a:pt x="294132" y="117106"/>
                  </a:moveTo>
                  <a:lnTo>
                    <a:pt x="256159" y="106464"/>
                  </a:lnTo>
                  <a:lnTo>
                    <a:pt x="56896" y="0"/>
                  </a:lnTo>
                  <a:lnTo>
                    <a:pt x="85344" y="31940"/>
                  </a:lnTo>
                  <a:lnTo>
                    <a:pt x="37973" y="53225"/>
                  </a:lnTo>
                  <a:lnTo>
                    <a:pt x="28448" y="117106"/>
                  </a:lnTo>
                  <a:lnTo>
                    <a:pt x="66421" y="202285"/>
                  </a:lnTo>
                  <a:lnTo>
                    <a:pt x="75946" y="287451"/>
                  </a:lnTo>
                  <a:lnTo>
                    <a:pt x="0" y="626364"/>
                  </a:lnTo>
                  <a:lnTo>
                    <a:pt x="85344" y="413435"/>
                  </a:lnTo>
                  <a:lnTo>
                    <a:pt x="132842" y="383273"/>
                  </a:lnTo>
                  <a:lnTo>
                    <a:pt x="199263" y="223570"/>
                  </a:lnTo>
                  <a:lnTo>
                    <a:pt x="227711" y="212928"/>
                  </a:lnTo>
                  <a:lnTo>
                    <a:pt x="227711" y="159689"/>
                  </a:lnTo>
                  <a:lnTo>
                    <a:pt x="294132" y="117106"/>
                  </a:lnTo>
                  <a:close/>
                </a:path>
                <a:path w="3557904" h="838200">
                  <a:moveTo>
                    <a:pt x="1159764" y="280974"/>
                  </a:moveTo>
                  <a:lnTo>
                    <a:pt x="957961" y="309613"/>
                  </a:lnTo>
                  <a:lnTo>
                    <a:pt x="702310" y="245960"/>
                  </a:lnTo>
                  <a:lnTo>
                    <a:pt x="587883" y="160020"/>
                  </a:lnTo>
                  <a:lnTo>
                    <a:pt x="578358" y="180708"/>
                  </a:lnTo>
                  <a:lnTo>
                    <a:pt x="559308" y="223685"/>
                  </a:lnTo>
                  <a:lnTo>
                    <a:pt x="654558" y="352590"/>
                  </a:lnTo>
                  <a:lnTo>
                    <a:pt x="1051687" y="591312"/>
                  </a:lnTo>
                  <a:lnTo>
                    <a:pt x="1019937" y="381241"/>
                  </a:lnTo>
                  <a:lnTo>
                    <a:pt x="1159764" y="280974"/>
                  </a:lnTo>
                  <a:close/>
                </a:path>
                <a:path w="3557904" h="838200">
                  <a:moveTo>
                    <a:pt x="3557867" y="838200"/>
                  </a:moveTo>
                  <a:lnTo>
                    <a:pt x="3331591" y="762635"/>
                  </a:lnTo>
                  <a:lnTo>
                    <a:pt x="3026918" y="603643"/>
                  </a:lnTo>
                  <a:lnTo>
                    <a:pt x="2803271" y="598881"/>
                  </a:lnTo>
                  <a:lnTo>
                    <a:pt x="2687650" y="533704"/>
                  </a:lnTo>
                  <a:lnTo>
                    <a:pt x="2462022" y="406514"/>
                  </a:lnTo>
                  <a:lnTo>
                    <a:pt x="2219325" y="115595"/>
                  </a:lnTo>
                  <a:lnTo>
                    <a:pt x="2017776" y="10668"/>
                  </a:lnTo>
                  <a:lnTo>
                    <a:pt x="2052701" y="52006"/>
                  </a:lnTo>
                  <a:lnTo>
                    <a:pt x="2017776" y="114007"/>
                  </a:lnTo>
                  <a:lnTo>
                    <a:pt x="2065401" y="199847"/>
                  </a:lnTo>
                  <a:lnTo>
                    <a:pt x="2136775" y="396976"/>
                  </a:lnTo>
                  <a:lnTo>
                    <a:pt x="2089150" y="681545"/>
                  </a:lnTo>
                  <a:lnTo>
                    <a:pt x="2335136" y="533704"/>
                  </a:lnTo>
                  <a:lnTo>
                    <a:pt x="2948876" y="838200"/>
                  </a:lnTo>
                  <a:lnTo>
                    <a:pt x="3557867" y="83820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59196" y="6137147"/>
              <a:ext cx="246887" cy="1173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47159" y="6126479"/>
              <a:ext cx="65531" cy="1280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019800"/>
              <a:ext cx="6229277" cy="8381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98904" y="6021323"/>
              <a:ext cx="4333240" cy="836930"/>
            </a:xfrm>
            <a:custGeom>
              <a:avLst/>
              <a:gdLst/>
              <a:ahLst/>
              <a:cxnLst/>
              <a:rect l="l" t="t" r="r" b="b"/>
              <a:pathLst>
                <a:path w="4333240" h="836929">
                  <a:moveTo>
                    <a:pt x="579120" y="212382"/>
                  </a:moveTo>
                  <a:lnTo>
                    <a:pt x="569595" y="202730"/>
                  </a:lnTo>
                  <a:lnTo>
                    <a:pt x="531495" y="183426"/>
                  </a:lnTo>
                  <a:lnTo>
                    <a:pt x="474345" y="144805"/>
                  </a:lnTo>
                  <a:lnTo>
                    <a:pt x="274447" y="57924"/>
                  </a:lnTo>
                  <a:lnTo>
                    <a:pt x="226949" y="38620"/>
                  </a:lnTo>
                  <a:lnTo>
                    <a:pt x="207899" y="28956"/>
                  </a:lnTo>
                  <a:lnTo>
                    <a:pt x="150749" y="28956"/>
                  </a:lnTo>
                  <a:lnTo>
                    <a:pt x="114300" y="19304"/>
                  </a:lnTo>
                  <a:lnTo>
                    <a:pt x="104775" y="19304"/>
                  </a:lnTo>
                  <a:lnTo>
                    <a:pt x="66675" y="0"/>
                  </a:lnTo>
                  <a:lnTo>
                    <a:pt x="47625" y="0"/>
                  </a:lnTo>
                  <a:lnTo>
                    <a:pt x="38100" y="38620"/>
                  </a:lnTo>
                  <a:lnTo>
                    <a:pt x="0" y="96532"/>
                  </a:lnTo>
                  <a:lnTo>
                    <a:pt x="104775" y="173761"/>
                  </a:lnTo>
                  <a:lnTo>
                    <a:pt x="226949" y="289610"/>
                  </a:lnTo>
                  <a:lnTo>
                    <a:pt x="303022" y="270306"/>
                  </a:lnTo>
                  <a:lnTo>
                    <a:pt x="541020" y="461772"/>
                  </a:lnTo>
                  <a:lnTo>
                    <a:pt x="483870" y="279958"/>
                  </a:lnTo>
                  <a:lnTo>
                    <a:pt x="579120" y="212382"/>
                  </a:lnTo>
                  <a:close/>
                </a:path>
                <a:path w="4333240" h="836929">
                  <a:moveTo>
                    <a:pt x="4332681" y="836676"/>
                  </a:moveTo>
                  <a:lnTo>
                    <a:pt x="2258949" y="443090"/>
                  </a:lnTo>
                  <a:lnTo>
                    <a:pt x="2001774" y="309943"/>
                  </a:lnTo>
                  <a:lnTo>
                    <a:pt x="1860423" y="232270"/>
                  </a:lnTo>
                  <a:lnTo>
                    <a:pt x="1828673" y="222758"/>
                  </a:lnTo>
                  <a:lnTo>
                    <a:pt x="1765173" y="203733"/>
                  </a:lnTo>
                  <a:lnTo>
                    <a:pt x="1631823" y="154597"/>
                  </a:lnTo>
                  <a:lnTo>
                    <a:pt x="1480947" y="86448"/>
                  </a:lnTo>
                  <a:lnTo>
                    <a:pt x="1404747" y="67424"/>
                  </a:lnTo>
                  <a:lnTo>
                    <a:pt x="1338072" y="57912"/>
                  </a:lnTo>
                  <a:lnTo>
                    <a:pt x="1242822" y="57912"/>
                  </a:lnTo>
                  <a:lnTo>
                    <a:pt x="1204722" y="97536"/>
                  </a:lnTo>
                  <a:lnTo>
                    <a:pt x="1185672" y="260807"/>
                  </a:lnTo>
                  <a:lnTo>
                    <a:pt x="1280922" y="222758"/>
                  </a:lnTo>
                  <a:lnTo>
                    <a:pt x="1328547" y="270306"/>
                  </a:lnTo>
                  <a:lnTo>
                    <a:pt x="1423797" y="300431"/>
                  </a:lnTo>
                  <a:lnTo>
                    <a:pt x="1517523" y="490639"/>
                  </a:lnTo>
                  <a:lnTo>
                    <a:pt x="1822323" y="626960"/>
                  </a:lnTo>
                  <a:lnTo>
                    <a:pt x="2419350" y="626960"/>
                  </a:lnTo>
                  <a:lnTo>
                    <a:pt x="4303928" y="836676"/>
                  </a:lnTo>
                  <a:lnTo>
                    <a:pt x="4332681" y="836676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04744" y="6068567"/>
              <a:ext cx="112775" cy="975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57883" y="6099047"/>
              <a:ext cx="254635" cy="260985"/>
            </a:xfrm>
            <a:custGeom>
              <a:avLst/>
              <a:gdLst/>
              <a:ahLst/>
              <a:cxnLst/>
              <a:rect l="l" t="t" r="r" b="b"/>
              <a:pathLst>
                <a:path w="254634" h="260985">
                  <a:moveTo>
                    <a:pt x="47371" y="0"/>
                  </a:moveTo>
                  <a:lnTo>
                    <a:pt x="0" y="0"/>
                  </a:lnTo>
                  <a:lnTo>
                    <a:pt x="47371" y="86867"/>
                  </a:lnTo>
                  <a:lnTo>
                    <a:pt x="151765" y="164083"/>
                  </a:lnTo>
                  <a:lnTo>
                    <a:pt x="254507" y="260603"/>
                  </a:lnTo>
                  <a:lnTo>
                    <a:pt x="254507" y="250951"/>
                  </a:lnTo>
                  <a:lnTo>
                    <a:pt x="244982" y="221995"/>
                  </a:lnTo>
                  <a:lnTo>
                    <a:pt x="226059" y="183387"/>
                  </a:lnTo>
                  <a:lnTo>
                    <a:pt x="189737" y="154431"/>
                  </a:lnTo>
                  <a:lnTo>
                    <a:pt x="170687" y="135127"/>
                  </a:lnTo>
                  <a:lnTo>
                    <a:pt x="151765" y="96519"/>
                  </a:lnTo>
                  <a:lnTo>
                    <a:pt x="151765" y="86867"/>
                  </a:lnTo>
                  <a:lnTo>
                    <a:pt x="180212" y="19303"/>
                  </a:lnTo>
                  <a:lnTo>
                    <a:pt x="113791" y="9651"/>
                  </a:lnTo>
                  <a:lnTo>
                    <a:pt x="75818" y="9651"/>
                  </a:lnTo>
                  <a:lnTo>
                    <a:pt x="47371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20139" y="6118859"/>
              <a:ext cx="94487" cy="96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6363" y="6050279"/>
              <a:ext cx="390525" cy="327660"/>
            </a:xfrm>
            <a:custGeom>
              <a:avLst/>
              <a:gdLst/>
              <a:ahLst/>
              <a:cxnLst/>
              <a:rect l="l" t="t" r="r" b="b"/>
              <a:pathLst>
                <a:path w="390525" h="327660">
                  <a:moveTo>
                    <a:pt x="19113" y="0"/>
                  </a:moveTo>
                  <a:lnTo>
                    <a:pt x="0" y="0"/>
                  </a:lnTo>
                  <a:lnTo>
                    <a:pt x="0" y="19278"/>
                  </a:lnTo>
                  <a:lnTo>
                    <a:pt x="93954" y="57823"/>
                  </a:lnTo>
                  <a:lnTo>
                    <a:pt x="141731" y="106006"/>
                  </a:lnTo>
                  <a:lnTo>
                    <a:pt x="74841" y="134912"/>
                  </a:lnTo>
                  <a:lnTo>
                    <a:pt x="122618" y="212013"/>
                  </a:lnTo>
                  <a:lnTo>
                    <a:pt x="285038" y="327660"/>
                  </a:lnTo>
                  <a:lnTo>
                    <a:pt x="265938" y="250558"/>
                  </a:lnTo>
                  <a:lnTo>
                    <a:pt x="227711" y="212013"/>
                  </a:lnTo>
                  <a:lnTo>
                    <a:pt x="332816" y="134912"/>
                  </a:lnTo>
                  <a:lnTo>
                    <a:pt x="390144" y="67462"/>
                  </a:lnTo>
                  <a:lnTo>
                    <a:pt x="371030" y="57823"/>
                  </a:lnTo>
                  <a:lnTo>
                    <a:pt x="323265" y="38544"/>
                  </a:lnTo>
                  <a:lnTo>
                    <a:pt x="237274" y="28905"/>
                  </a:lnTo>
                  <a:lnTo>
                    <a:pt x="227711" y="28905"/>
                  </a:lnTo>
                  <a:lnTo>
                    <a:pt x="199047" y="19278"/>
                  </a:lnTo>
                  <a:lnTo>
                    <a:pt x="160832" y="19278"/>
                  </a:lnTo>
                  <a:lnTo>
                    <a:pt x="141731" y="9639"/>
                  </a:lnTo>
                  <a:lnTo>
                    <a:pt x="74841" y="9639"/>
                  </a:lnTo>
                  <a:lnTo>
                    <a:pt x="19113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06780" y="289559"/>
              <a:ext cx="7056120" cy="12313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234428" y="277368"/>
              <a:ext cx="1039368" cy="12313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9418" y="426465"/>
            <a:ext cx="666495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E2E2FF"/>
                </a:solidFill>
                <a:latin typeface="Comic Sans MS"/>
                <a:cs typeface="Comic Sans MS"/>
              </a:rPr>
              <a:t>What </a:t>
            </a:r>
            <a:r>
              <a:rPr dirty="0" sz="4400" spc="-5">
                <a:solidFill>
                  <a:srgbClr val="E2E2FF"/>
                </a:solidFill>
                <a:latin typeface="Comic Sans MS"/>
                <a:cs typeface="Comic Sans MS"/>
              </a:rPr>
              <a:t>is the</a:t>
            </a:r>
            <a:r>
              <a:rPr dirty="0" sz="4400" spc="-45">
                <a:solidFill>
                  <a:srgbClr val="E2E2FF"/>
                </a:solidFill>
                <a:latin typeface="Comic Sans MS"/>
                <a:cs typeface="Comic Sans MS"/>
              </a:rPr>
              <a:t> </a:t>
            </a:r>
            <a:r>
              <a:rPr dirty="0" sz="4400" spc="-5">
                <a:solidFill>
                  <a:srgbClr val="E2E2FF"/>
                </a:solidFill>
                <a:latin typeface="Comic Sans MS"/>
                <a:cs typeface="Comic Sans MS"/>
              </a:rPr>
              <a:t>atmosphere</a:t>
            </a:r>
            <a:r>
              <a:rPr dirty="0" sz="4400" spc="-5">
                <a:solidFill>
                  <a:srgbClr val="E2E2FF"/>
                </a:solidFill>
              </a:rPr>
              <a:t>?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1563065"/>
            <a:ext cx="8057515" cy="412432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90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dirty="0" sz="3200" spc="5">
                <a:solidFill>
                  <a:srgbClr val="FFFFFF"/>
                </a:solidFill>
                <a:latin typeface="Comic Sans MS"/>
                <a:cs typeface="Comic Sans MS"/>
              </a:rPr>
              <a:t>Earth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is surrounded by a </a:t>
            </a: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blanket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of  air, which we call </a:t>
            </a: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atmosphere. It  </a:t>
            </a: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reaches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over </a:t>
            </a: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560 kilometers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(348 miles)  </a:t>
            </a: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from the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surface of the Earth, so </a:t>
            </a:r>
            <a:r>
              <a:rPr dirty="0" sz="3200" spc="5">
                <a:solidFill>
                  <a:srgbClr val="FFFFFF"/>
                </a:solidFill>
                <a:latin typeface="Comic Sans MS"/>
                <a:cs typeface="Comic Sans MS"/>
              </a:rPr>
              <a:t>we 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are only able to see </a:t>
            </a: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what occurs fairly 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close </a:t>
            </a:r>
            <a:r>
              <a:rPr dirty="0" sz="3200" spc="5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ground.</a:t>
            </a:r>
            <a:endParaRPr sz="3200">
              <a:latin typeface="Comic Sans MS"/>
              <a:cs typeface="Comic Sans MS"/>
            </a:endParaRPr>
          </a:p>
          <a:p>
            <a:pPr algn="just" marL="355600" marR="248920" indent="-342900">
              <a:lnSpc>
                <a:spcPct val="90000"/>
              </a:lnSpc>
              <a:spcBef>
                <a:spcPts val="765"/>
              </a:spcBef>
              <a:buClr>
                <a:srgbClr val="E2E2FF"/>
              </a:buClr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This “blanket” moderates </a:t>
            </a: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temperature, 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protects us from harmful </a:t>
            </a:r>
            <a:r>
              <a:rPr dirty="0" sz="3200" spc="-5">
                <a:solidFill>
                  <a:srgbClr val="FFFFFF"/>
                </a:solidFill>
                <a:latin typeface="Comic Sans MS"/>
                <a:cs typeface="Comic Sans MS"/>
              </a:rPr>
              <a:t>radiation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and  supports</a:t>
            </a:r>
            <a:r>
              <a:rPr dirty="0" sz="3200" spc="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200">
                <a:solidFill>
                  <a:srgbClr val="FFFFFF"/>
                </a:solidFill>
                <a:latin typeface="Comic Sans MS"/>
                <a:cs typeface="Comic Sans MS"/>
              </a:rPr>
              <a:t>life.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845550" cy="1981200"/>
            <a:chOff x="0" y="0"/>
            <a:chExt cx="8845550" cy="1981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242048" cy="1981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6804" y="333756"/>
              <a:ext cx="8508492" cy="1231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9442" y="495426"/>
            <a:ext cx="78092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CC"/>
                </a:solidFill>
                <a:latin typeface="Tahoma"/>
                <a:cs typeface="Tahoma"/>
              </a:rPr>
              <a:t>Composition of </a:t>
            </a:r>
            <a:r>
              <a:rPr dirty="0" sz="4400" spc="-5">
                <a:solidFill>
                  <a:srgbClr val="FFFFCC"/>
                </a:solidFill>
                <a:latin typeface="Tahoma"/>
                <a:cs typeface="Tahoma"/>
              </a:rPr>
              <a:t>the</a:t>
            </a:r>
            <a:r>
              <a:rPr dirty="0" sz="4400" spc="-9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z="4400">
                <a:solidFill>
                  <a:srgbClr val="FFFFCC"/>
                </a:solidFill>
                <a:latin typeface="Tahoma"/>
                <a:cs typeface="Tahoma"/>
              </a:rPr>
              <a:t>Atmosphere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0436" y="1519427"/>
            <a:ext cx="4037329" cy="4135120"/>
            <a:chOff x="440436" y="1519427"/>
            <a:chExt cx="4037329" cy="4135120"/>
          </a:xfrm>
        </p:grpSpPr>
        <p:sp>
          <p:nvSpPr>
            <p:cNvPr id="8" name="object 8"/>
            <p:cNvSpPr/>
            <p:nvPr/>
          </p:nvSpPr>
          <p:spPr>
            <a:xfrm>
              <a:off x="440436" y="1588007"/>
              <a:ext cx="373380" cy="388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48284" y="1519427"/>
              <a:ext cx="3729228" cy="513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48284" y="1738884"/>
              <a:ext cx="1869948" cy="513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0436" y="2081783"/>
              <a:ext cx="373380" cy="388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48284" y="2013204"/>
              <a:ext cx="2388107" cy="513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874263" y="2164079"/>
              <a:ext cx="309372" cy="353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921508" y="2013204"/>
              <a:ext cx="391668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0436" y="2356103"/>
              <a:ext cx="373380" cy="388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48284" y="2287523"/>
              <a:ext cx="2720340" cy="5135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206496" y="2438400"/>
              <a:ext cx="309371" cy="353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53740" y="2287523"/>
              <a:ext cx="391667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40436" y="2630424"/>
              <a:ext cx="373380" cy="388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48284" y="2561844"/>
              <a:ext cx="3273552" cy="513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48284" y="2781300"/>
              <a:ext cx="711708" cy="5135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97863" y="2932175"/>
              <a:ext cx="309372" cy="3535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45108" y="2781300"/>
              <a:ext cx="391667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40436" y="3124200"/>
              <a:ext cx="373380" cy="388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48284" y="3055619"/>
              <a:ext cx="2449067" cy="5135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40436" y="3398520"/>
              <a:ext cx="373380" cy="388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48284" y="3329939"/>
              <a:ext cx="3421379" cy="513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48284" y="3549395"/>
              <a:ext cx="3665220" cy="51358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48284" y="3768851"/>
              <a:ext cx="2699004" cy="51358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40436" y="4111751"/>
              <a:ext cx="373380" cy="388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48284" y="4043172"/>
              <a:ext cx="3628644" cy="5135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40436" y="4386072"/>
              <a:ext cx="373380" cy="388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48284" y="4317492"/>
              <a:ext cx="1467612" cy="5135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40436" y="4660392"/>
              <a:ext cx="373380" cy="388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48284" y="4591811"/>
              <a:ext cx="2388107" cy="5135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40436" y="4934712"/>
              <a:ext cx="373380" cy="388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48284" y="4866131"/>
              <a:ext cx="1700783" cy="5135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186940" y="5017007"/>
              <a:ext cx="309372" cy="35356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234184" y="4866131"/>
              <a:ext cx="463295" cy="5135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40436" y="5209031"/>
              <a:ext cx="373380" cy="388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48284" y="5140451"/>
              <a:ext cx="1700783" cy="51358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447040" y="1569465"/>
            <a:ext cx="3862704" cy="392176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444500" marR="55880" indent="-342900">
              <a:lnSpc>
                <a:spcPct val="80000"/>
              </a:lnSpc>
              <a:spcBef>
                <a:spcPts val="530"/>
              </a:spcBef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present 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composition of</a:t>
            </a:r>
            <a:r>
              <a:rPr dirty="0" sz="1800" spc="-7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the  atmosphere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 is:</a:t>
            </a:r>
            <a:endParaRPr sz="1800">
              <a:latin typeface="Comic Sans MS"/>
              <a:cs typeface="Comic Sans MS"/>
            </a:endParaRPr>
          </a:p>
          <a:p>
            <a:pPr marL="444500" indent="-342900">
              <a:lnSpc>
                <a:spcPct val="100000"/>
              </a:lnSpc>
              <a:spcBef>
                <a:spcPts val="5"/>
              </a:spcBef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  <a:tab pos="1215390" algn="l"/>
              </a:tabLst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21%	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OXYGEN</a:t>
            </a:r>
            <a:r>
              <a:rPr dirty="0" sz="1800" spc="-1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(O</a:t>
            </a:r>
            <a:r>
              <a:rPr dirty="0" baseline="-20833" sz="1800" spc="-7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  <a:p>
            <a:pPr marL="444500" indent="-342900">
              <a:lnSpc>
                <a:spcPct val="100000"/>
              </a:lnSpc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  <a:tab pos="1252220" algn="l"/>
              </a:tabLst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78%	NITROGEN</a:t>
            </a:r>
            <a:r>
              <a:rPr dirty="0" sz="1800" spc="-1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(N</a:t>
            </a:r>
            <a:r>
              <a:rPr dirty="0" baseline="-20833" sz="1800" spc="-7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  <a:p>
            <a:pPr marL="444500" marR="510540" indent="-342900">
              <a:lnSpc>
                <a:spcPct val="80000"/>
              </a:lnSpc>
              <a:spcBef>
                <a:spcPts val="430"/>
              </a:spcBef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  <a:tab pos="1245235" algn="l"/>
              </a:tabLst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0.04%	CARBON</a:t>
            </a:r>
            <a:r>
              <a:rPr dirty="0" sz="1800" spc="-7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DIOXIDE  (CO</a:t>
            </a:r>
            <a:r>
              <a:rPr dirty="0" baseline="-20833" sz="1800" spc="-7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  <a:p>
            <a:pPr marL="444500" indent="-342900">
              <a:lnSpc>
                <a:spcPct val="100000"/>
              </a:lnSpc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  <a:tab pos="1241425" algn="l"/>
              </a:tabLst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~0.9%	ARGON</a:t>
            </a:r>
            <a:r>
              <a:rPr dirty="0" sz="1800" spc="-1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(Ar)</a:t>
            </a:r>
            <a:endParaRPr sz="1800">
              <a:latin typeface="Comic Sans MS"/>
              <a:cs typeface="Comic Sans MS"/>
            </a:endParaRPr>
          </a:p>
          <a:p>
            <a:pPr marL="444500" indent="-342900">
              <a:lnSpc>
                <a:spcPts val="1945"/>
              </a:lnSpc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Besides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water vapor,</a:t>
            </a:r>
            <a:r>
              <a:rPr dirty="0" sz="1800" spc="-2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several</a:t>
            </a:r>
            <a:endParaRPr sz="1800">
              <a:latin typeface="Comic Sans MS"/>
              <a:cs typeface="Comic Sans MS"/>
            </a:endParaRPr>
          </a:p>
          <a:p>
            <a:pPr marL="444500">
              <a:lnSpc>
                <a:spcPts val="1730"/>
              </a:lnSpc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other gases are also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present</a:t>
            </a:r>
            <a:r>
              <a:rPr dirty="0" sz="1800" spc="-6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endParaRPr sz="1800">
              <a:latin typeface="Comic Sans MS"/>
              <a:cs typeface="Comic Sans MS"/>
            </a:endParaRPr>
          </a:p>
          <a:p>
            <a:pPr marL="444500">
              <a:lnSpc>
                <a:spcPts val="1945"/>
              </a:lnSpc>
            </a:pP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much 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smaller</a:t>
            </a:r>
            <a:r>
              <a:rPr dirty="0" sz="1800" spc="-3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amounts:</a:t>
            </a:r>
            <a:endParaRPr sz="1800">
              <a:latin typeface="Comic Sans MS"/>
              <a:cs typeface="Comic Sans MS"/>
            </a:endParaRPr>
          </a:p>
          <a:p>
            <a:pPr marL="444500" indent="-342900">
              <a:lnSpc>
                <a:spcPct val="100000"/>
              </a:lnSpc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Carbon monoxide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(formula</a:t>
            </a:r>
            <a:r>
              <a:rPr dirty="0" sz="1800" spc="-6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CO)</a:t>
            </a:r>
            <a:endParaRPr sz="1800">
              <a:latin typeface="Comic Sans MS"/>
              <a:cs typeface="Comic Sans MS"/>
            </a:endParaRPr>
          </a:p>
          <a:p>
            <a:pPr marL="444500" indent="-342900">
              <a:lnSpc>
                <a:spcPct val="100000"/>
              </a:lnSpc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Neon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 (Ne)</a:t>
            </a:r>
            <a:endParaRPr sz="1800">
              <a:latin typeface="Comic Sans MS"/>
              <a:cs typeface="Comic Sans MS"/>
            </a:endParaRPr>
          </a:p>
          <a:p>
            <a:pPr marL="444500" indent="-342900">
              <a:lnSpc>
                <a:spcPct val="100000"/>
              </a:lnSpc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Oxides 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 nitrogen</a:t>
            </a:r>
            <a:endParaRPr sz="1800">
              <a:latin typeface="Comic Sans MS"/>
              <a:cs typeface="Comic Sans MS"/>
            </a:endParaRPr>
          </a:p>
          <a:p>
            <a:pPr marL="444500" indent="-342900">
              <a:lnSpc>
                <a:spcPct val="100000"/>
              </a:lnSpc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Methane</a:t>
            </a:r>
            <a:r>
              <a:rPr dirty="0" sz="1800" spc="-2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(CH</a:t>
            </a:r>
            <a:r>
              <a:rPr dirty="0" baseline="-20833" sz="1800" spc="-7">
                <a:solidFill>
                  <a:srgbClr val="FFFFFF"/>
                </a:solidFill>
                <a:latin typeface="Comic Sans MS"/>
                <a:cs typeface="Comic Sans MS"/>
              </a:rPr>
              <a:t>4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  <a:p>
            <a:pPr marL="444500" indent="-342900">
              <a:lnSpc>
                <a:spcPct val="100000"/>
              </a:lnSpc>
              <a:spcBef>
                <a:spcPts val="5"/>
              </a:spcBef>
              <a:buClr>
                <a:srgbClr val="FFCC66"/>
              </a:buClr>
              <a:buSzPct val="80555"/>
              <a:buFont typeface="Wingdings"/>
              <a:buChar char=""/>
              <a:tabLst>
                <a:tab pos="443865" algn="l"/>
                <a:tab pos="444500" algn="l"/>
              </a:tabLst>
            </a:pP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Krypton</a:t>
            </a:r>
            <a:r>
              <a:rPr dirty="0" sz="1800" spc="-1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(Kr)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48200" y="1905000"/>
            <a:ext cx="3733800" cy="37338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3588" y="208534"/>
            <a:ext cx="65779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000000"/>
                </a:solidFill>
                <a:latin typeface="Comic Sans MS"/>
                <a:cs typeface="Comic Sans MS"/>
              </a:rPr>
              <a:t>THE FIRST </a:t>
            </a:r>
            <a:r>
              <a:rPr dirty="0" sz="3600" spc="-5" b="1">
                <a:solidFill>
                  <a:srgbClr val="000000"/>
                </a:solidFill>
                <a:latin typeface="Comic Sans MS"/>
                <a:cs typeface="Comic Sans MS"/>
              </a:rPr>
              <a:t>BILLION</a:t>
            </a:r>
            <a:r>
              <a:rPr dirty="0" sz="3600" spc="-105" b="1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omic Sans MS"/>
                <a:cs typeface="Comic Sans MS"/>
              </a:rPr>
              <a:t>YEARS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940" y="1243329"/>
            <a:ext cx="4034790" cy="456184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457200" marR="6858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Earth's </a:t>
            </a:r>
            <a:r>
              <a:rPr dirty="0" sz="2400">
                <a:latin typeface="Comic Sans MS"/>
                <a:cs typeface="Comic Sans MS"/>
              </a:rPr>
              <a:t>surface</a:t>
            </a:r>
            <a:r>
              <a:rPr dirty="0" sz="2400" spc="-10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was  </a:t>
            </a:r>
            <a:r>
              <a:rPr dirty="0" sz="2400">
                <a:latin typeface="Comic Sans MS"/>
                <a:cs typeface="Comic Sans MS"/>
              </a:rPr>
              <a:t>originally </a:t>
            </a:r>
            <a:r>
              <a:rPr dirty="0" sz="2400" spc="-5">
                <a:latin typeface="Comic Sans MS"/>
                <a:cs typeface="Comic Sans MS"/>
              </a:rPr>
              <a:t>molten, as it  </a:t>
            </a:r>
            <a:r>
              <a:rPr dirty="0" sz="2400">
                <a:latin typeface="Comic Sans MS"/>
                <a:cs typeface="Comic Sans MS"/>
              </a:rPr>
              <a:t>cooled </a:t>
            </a:r>
            <a:r>
              <a:rPr dirty="0" sz="2400" spc="-5">
                <a:latin typeface="Comic Sans MS"/>
                <a:cs typeface="Comic Sans MS"/>
              </a:rPr>
              <a:t>the volcanoes</a:t>
            </a:r>
            <a:r>
              <a:rPr dirty="0" sz="2400" spc="-45">
                <a:latin typeface="Comic Sans MS"/>
                <a:cs typeface="Comic Sans MS"/>
              </a:rPr>
              <a:t> </a:t>
            </a:r>
            <a:r>
              <a:rPr dirty="0" sz="2400" spc="-10">
                <a:latin typeface="Comic Sans MS"/>
                <a:cs typeface="Comic Sans MS"/>
              </a:rPr>
              <a:t>out</a:t>
            </a:r>
            <a:endParaRPr sz="2400">
              <a:latin typeface="Comic Sans MS"/>
              <a:cs typeface="Comic Sans MS"/>
            </a:endParaRPr>
          </a:p>
          <a:p>
            <a:pPr marL="457200" marR="879475">
              <a:lnSpc>
                <a:spcPts val="2300"/>
              </a:lnSpc>
              <a:spcBef>
                <a:spcPts val="15"/>
              </a:spcBef>
            </a:pPr>
            <a:r>
              <a:rPr dirty="0" sz="2400" spc="-5">
                <a:latin typeface="Comic Sans MS"/>
                <a:cs typeface="Comic Sans MS"/>
              </a:rPr>
              <a:t>gassed </a:t>
            </a:r>
            <a:r>
              <a:rPr dirty="0" sz="2400">
                <a:latin typeface="Comic Sans MS"/>
                <a:cs typeface="Comic Sans MS"/>
              </a:rPr>
              <a:t>out</a:t>
            </a:r>
            <a:r>
              <a:rPr dirty="0" sz="2400" spc="-10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massive  amounts</a:t>
            </a:r>
            <a:r>
              <a:rPr dirty="0" sz="2400" spc="-1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of:</a:t>
            </a:r>
            <a:endParaRPr sz="2400">
              <a:latin typeface="Comic Sans MS"/>
              <a:cs typeface="Comic Sans MS"/>
            </a:endParaRPr>
          </a:p>
          <a:p>
            <a:pPr marL="4572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dirty="0" sz="2400" spc="-5">
                <a:latin typeface="Comic Sans MS"/>
                <a:cs typeface="Comic Sans MS"/>
              </a:rPr>
              <a:t>CARBON</a:t>
            </a:r>
            <a:r>
              <a:rPr dirty="0" sz="2400" spc="-2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DIOXIDE,</a:t>
            </a:r>
            <a:endParaRPr sz="2400">
              <a:latin typeface="Comic Sans MS"/>
              <a:cs typeface="Comic Sans MS"/>
            </a:endParaRPr>
          </a:p>
          <a:p>
            <a:pPr marL="457200" indent="-342900">
              <a:lnSpc>
                <a:spcPct val="100000"/>
              </a:lnSpc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dirty="0" sz="2400" spc="-5">
                <a:latin typeface="Comic Sans MS"/>
                <a:cs typeface="Comic Sans MS"/>
              </a:rPr>
              <a:t>STEAM (H</a:t>
            </a:r>
            <a:r>
              <a:rPr dirty="0" baseline="-20833" sz="2400" spc="-7">
                <a:latin typeface="Comic Sans MS"/>
                <a:cs typeface="Comic Sans MS"/>
              </a:rPr>
              <a:t>2</a:t>
            </a:r>
            <a:r>
              <a:rPr dirty="0" sz="2400" spc="-5">
                <a:latin typeface="Comic Sans MS"/>
                <a:cs typeface="Comic Sans MS"/>
              </a:rPr>
              <a:t>O</a:t>
            </a:r>
            <a:r>
              <a:rPr dirty="0" sz="2400" spc="-3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vapor),</a:t>
            </a:r>
            <a:endParaRPr sz="2400">
              <a:latin typeface="Comic Sans MS"/>
              <a:cs typeface="Comic Sans MS"/>
            </a:endParaRPr>
          </a:p>
          <a:p>
            <a:pPr marL="457200" indent="-342900">
              <a:lnSpc>
                <a:spcPct val="100000"/>
              </a:lnSpc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dirty="0" sz="2400" spc="-5">
                <a:latin typeface="Comic Sans MS"/>
                <a:cs typeface="Comic Sans MS"/>
              </a:rPr>
              <a:t>AMMONIA</a:t>
            </a:r>
            <a:r>
              <a:rPr dirty="0" sz="2400" spc="-2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and</a:t>
            </a:r>
            <a:endParaRPr sz="2400">
              <a:latin typeface="Comic Sans MS"/>
              <a:cs typeface="Comic Sans MS"/>
            </a:endParaRPr>
          </a:p>
          <a:p>
            <a:pPr marL="457200" indent="-342900">
              <a:lnSpc>
                <a:spcPct val="100000"/>
              </a:lnSpc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dirty="0" sz="2400" spc="-5">
                <a:latin typeface="Comic Sans MS"/>
                <a:cs typeface="Comic Sans MS"/>
              </a:rPr>
              <a:t>METHANE.</a:t>
            </a:r>
            <a:endParaRPr sz="2400">
              <a:latin typeface="Comic Sans MS"/>
              <a:cs typeface="Comic Sans MS"/>
            </a:endParaRPr>
          </a:p>
          <a:p>
            <a:pPr marL="457200" indent="-342900">
              <a:lnSpc>
                <a:spcPts val="2590"/>
              </a:lnSpc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dirty="0" sz="2400">
                <a:latin typeface="Comic Sans MS"/>
                <a:cs typeface="Comic Sans MS"/>
              </a:rPr>
              <a:t>There </a:t>
            </a:r>
            <a:r>
              <a:rPr dirty="0" sz="2400" spc="-5">
                <a:latin typeface="Comic Sans MS"/>
                <a:cs typeface="Comic Sans MS"/>
              </a:rPr>
              <a:t>was</a:t>
            </a:r>
            <a:r>
              <a:rPr dirty="0" sz="2400" spc="-40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NO</a:t>
            </a:r>
            <a:endParaRPr sz="2400">
              <a:latin typeface="Comic Sans MS"/>
              <a:cs typeface="Comic Sans MS"/>
            </a:endParaRPr>
          </a:p>
          <a:p>
            <a:pPr marL="457200">
              <a:lnSpc>
                <a:spcPts val="2305"/>
              </a:lnSpc>
            </a:pPr>
            <a:r>
              <a:rPr dirty="0" sz="2400" spc="-5" b="1">
                <a:latin typeface="Comic Sans MS"/>
                <a:cs typeface="Comic Sans MS"/>
              </a:rPr>
              <a:t>OXYGEN</a:t>
            </a:r>
            <a:r>
              <a:rPr dirty="0" sz="2400" spc="-5">
                <a:latin typeface="Comic Sans MS"/>
                <a:cs typeface="Comic Sans MS"/>
              </a:rPr>
              <a:t>. </a:t>
            </a:r>
            <a:r>
              <a:rPr dirty="0" sz="2400">
                <a:latin typeface="Comic Sans MS"/>
                <a:cs typeface="Comic Sans MS"/>
              </a:rPr>
              <a:t>The</a:t>
            </a:r>
            <a:r>
              <a:rPr dirty="0" sz="2400" spc="-9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STEAM</a:t>
            </a:r>
            <a:endParaRPr sz="2400">
              <a:latin typeface="Comic Sans MS"/>
              <a:cs typeface="Comic Sans MS"/>
            </a:endParaRPr>
          </a:p>
          <a:p>
            <a:pPr marL="457200" marR="365760">
              <a:lnSpc>
                <a:spcPct val="80000"/>
              </a:lnSpc>
              <a:spcBef>
                <a:spcPts val="290"/>
              </a:spcBef>
            </a:pPr>
            <a:r>
              <a:rPr dirty="0" sz="2400">
                <a:latin typeface="Comic Sans MS"/>
                <a:cs typeface="Comic Sans MS"/>
              </a:rPr>
              <a:t>condensed </a:t>
            </a:r>
            <a:r>
              <a:rPr dirty="0" sz="2400" spc="-10">
                <a:latin typeface="Comic Sans MS"/>
                <a:cs typeface="Comic Sans MS"/>
              </a:rPr>
              <a:t>to </a:t>
            </a:r>
            <a:r>
              <a:rPr dirty="0" sz="2400" spc="-5">
                <a:latin typeface="Comic Sans MS"/>
                <a:cs typeface="Comic Sans MS"/>
              </a:rPr>
              <a:t>form  water which then  produced </a:t>
            </a:r>
            <a:r>
              <a:rPr dirty="0" sz="2400">
                <a:latin typeface="Comic Sans MS"/>
                <a:cs typeface="Comic Sans MS"/>
              </a:rPr>
              <a:t>shallow</a:t>
            </a:r>
            <a:r>
              <a:rPr dirty="0" sz="2400" spc="-5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seas.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2771" y="1600200"/>
            <a:ext cx="4415028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020" y="1708226"/>
            <a:ext cx="5607685" cy="2952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16735">
              <a:lnSpc>
                <a:spcPct val="100000"/>
              </a:lnSpc>
              <a:spcBef>
                <a:spcPts val="100"/>
              </a:spcBef>
            </a:pPr>
            <a:r>
              <a:rPr dirty="0" sz="9600" spc="-10">
                <a:solidFill>
                  <a:srgbClr val="FF0000"/>
                </a:solidFill>
                <a:latin typeface="Carlito"/>
                <a:cs typeface="Carlito"/>
              </a:rPr>
              <a:t>THE  </a:t>
            </a:r>
            <a:r>
              <a:rPr dirty="0" sz="9600">
                <a:solidFill>
                  <a:srgbClr val="FF0000"/>
                </a:solidFill>
                <a:latin typeface="Carlito"/>
                <a:cs typeface="Carlito"/>
              </a:rPr>
              <a:t>BIOSPHERE</a:t>
            </a:r>
            <a:endParaRPr sz="9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76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374" y="214759"/>
            <a:ext cx="8380196" cy="516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8"/>
            <a:ext cx="9144000" cy="682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145" y="469519"/>
            <a:ext cx="45389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001F5F"/>
                </a:solidFill>
                <a:latin typeface="Comic Sans MS"/>
                <a:cs typeface="Comic Sans MS"/>
              </a:rPr>
              <a:t>1</a:t>
            </a:r>
            <a:r>
              <a:rPr dirty="0" sz="4400">
                <a:solidFill>
                  <a:srgbClr val="001F5F"/>
                </a:solidFill>
                <a:latin typeface="Comic Sans MS"/>
                <a:cs typeface="Comic Sans MS"/>
              </a:rPr>
              <a:t>-LITHOSPHE</a:t>
            </a:r>
            <a:r>
              <a:rPr dirty="0" sz="4400" spc="-15">
                <a:solidFill>
                  <a:srgbClr val="001F5F"/>
                </a:solidFill>
                <a:latin typeface="Comic Sans MS"/>
                <a:cs typeface="Comic Sans MS"/>
              </a:rPr>
              <a:t>R</a:t>
            </a:r>
            <a:r>
              <a:rPr dirty="0" sz="4400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3370"/>
            <a:ext cx="7973695" cy="437007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55600" marR="156210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solidFill>
                  <a:srgbClr val="000066"/>
                </a:solidFill>
                <a:latin typeface="Carlito"/>
                <a:cs typeface="Carlito"/>
              </a:rPr>
              <a:t>The </a:t>
            </a:r>
            <a:r>
              <a:rPr dirty="0" sz="3000" spc="-20">
                <a:solidFill>
                  <a:srgbClr val="000066"/>
                </a:solidFill>
                <a:latin typeface="Carlito"/>
                <a:cs typeface="Carlito"/>
              </a:rPr>
              <a:t>literal </a:t>
            </a:r>
            <a:r>
              <a:rPr dirty="0" sz="3000">
                <a:solidFill>
                  <a:srgbClr val="000066"/>
                </a:solidFill>
                <a:latin typeface="Carlito"/>
                <a:cs typeface="Carlito"/>
              </a:rPr>
              <a:t>meaning of </a:t>
            </a:r>
            <a:r>
              <a:rPr dirty="0" sz="3000" spc="-10">
                <a:solidFill>
                  <a:srgbClr val="000066"/>
                </a:solidFill>
                <a:latin typeface="Carlito"/>
                <a:cs typeface="Carlito"/>
              </a:rPr>
              <a:t>lithosphere </a:t>
            </a:r>
            <a:r>
              <a:rPr dirty="0" sz="3000">
                <a:solidFill>
                  <a:srgbClr val="000066"/>
                </a:solidFill>
                <a:latin typeface="Carlito"/>
                <a:cs typeface="Carlito"/>
              </a:rPr>
              <a:t>is </a:t>
            </a:r>
            <a:r>
              <a:rPr dirty="0" sz="3000" spc="-25">
                <a:solidFill>
                  <a:srgbClr val="000066"/>
                </a:solidFill>
                <a:latin typeface="Carlito"/>
                <a:cs typeface="Carlito"/>
              </a:rPr>
              <a:t>‘sphere </a:t>
            </a:r>
            <a:r>
              <a:rPr dirty="0" sz="3000" spc="-5">
                <a:solidFill>
                  <a:srgbClr val="000066"/>
                </a:solidFill>
                <a:latin typeface="Carlito"/>
                <a:cs typeface="Carlito"/>
              </a:rPr>
              <a:t>of  </a:t>
            </a:r>
            <a:r>
              <a:rPr dirty="0" sz="3000" spc="-55">
                <a:solidFill>
                  <a:srgbClr val="000066"/>
                </a:solidFill>
                <a:latin typeface="Carlito"/>
                <a:cs typeface="Carlito"/>
              </a:rPr>
              <a:t>rocks’. </a:t>
            </a:r>
            <a:r>
              <a:rPr dirty="0" sz="3000">
                <a:solidFill>
                  <a:srgbClr val="000066"/>
                </a:solidFill>
                <a:latin typeface="Carlito"/>
                <a:cs typeface="Carlito"/>
              </a:rPr>
              <a:t>It is the </a:t>
            </a:r>
            <a:r>
              <a:rPr dirty="0" sz="3000" spc="-10">
                <a:solidFill>
                  <a:srgbClr val="000066"/>
                </a:solidFill>
                <a:latin typeface="Carlito"/>
                <a:cs typeface="Carlito"/>
              </a:rPr>
              <a:t>uppermost </a:t>
            </a:r>
            <a:r>
              <a:rPr dirty="0" sz="3000" spc="-20">
                <a:solidFill>
                  <a:srgbClr val="000066"/>
                </a:solidFill>
                <a:latin typeface="Carlito"/>
                <a:cs typeface="Carlito"/>
              </a:rPr>
              <a:t>layer </a:t>
            </a:r>
            <a:r>
              <a:rPr dirty="0" sz="3000" spc="-5">
                <a:solidFill>
                  <a:srgbClr val="000066"/>
                </a:solidFill>
                <a:latin typeface="Carlito"/>
                <a:cs typeface="Carlito"/>
              </a:rPr>
              <a:t>of </a:t>
            </a:r>
            <a:r>
              <a:rPr dirty="0" sz="3000" spc="-15">
                <a:solidFill>
                  <a:srgbClr val="000066"/>
                </a:solidFill>
                <a:latin typeface="Carlito"/>
                <a:cs typeface="Carlito"/>
              </a:rPr>
              <a:t>rocks </a:t>
            </a:r>
            <a:r>
              <a:rPr dirty="0" sz="3000">
                <a:solidFill>
                  <a:srgbClr val="000066"/>
                </a:solidFill>
                <a:latin typeface="Carlito"/>
                <a:cs typeface="Carlito"/>
              </a:rPr>
              <a:t>which </a:t>
            </a:r>
            <a:r>
              <a:rPr dirty="0" sz="3000" spc="-5">
                <a:solidFill>
                  <a:srgbClr val="000066"/>
                </a:solidFill>
                <a:latin typeface="Carlito"/>
                <a:cs typeface="Carlito"/>
              </a:rPr>
              <a:t>is  </a:t>
            </a:r>
            <a:r>
              <a:rPr dirty="0" sz="3000">
                <a:solidFill>
                  <a:srgbClr val="000066"/>
                </a:solidFill>
                <a:latin typeface="Carlito"/>
                <a:cs typeface="Carlito"/>
              </a:rPr>
              <a:t>in </a:t>
            </a:r>
            <a:r>
              <a:rPr dirty="0" sz="3000" spc="-15">
                <a:solidFill>
                  <a:srgbClr val="000066"/>
                </a:solidFill>
                <a:latin typeface="Carlito"/>
                <a:cs typeface="Carlito"/>
              </a:rPr>
              <a:t>organic </a:t>
            </a:r>
            <a:r>
              <a:rPr dirty="0" sz="3000" spc="-5">
                <a:solidFill>
                  <a:srgbClr val="000066"/>
                </a:solidFill>
                <a:latin typeface="Carlito"/>
                <a:cs typeface="Carlito"/>
              </a:rPr>
              <a:t>solid </a:t>
            </a:r>
            <a:r>
              <a:rPr dirty="0" sz="3000" spc="-15">
                <a:solidFill>
                  <a:srgbClr val="000066"/>
                </a:solidFill>
                <a:latin typeface="Carlito"/>
                <a:cs typeface="Carlito"/>
              </a:rPr>
              <a:t>nature </a:t>
            </a:r>
            <a:r>
              <a:rPr dirty="0" sz="3000">
                <a:solidFill>
                  <a:srgbClr val="000066"/>
                </a:solidFill>
                <a:latin typeface="Carlito"/>
                <a:cs typeface="Carlito"/>
              </a:rPr>
              <a:t>and </a:t>
            </a:r>
            <a:r>
              <a:rPr dirty="0" sz="3000" spc="-5">
                <a:solidFill>
                  <a:srgbClr val="000066"/>
                </a:solidFill>
                <a:latin typeface="Carlito"/>
                <a:cs typeface="Carlito"/>
              </a:rPr>
              <a:t>composed of various  </a:t>
            </a:r>
            <a:r>
              <a:rPr dirty="0" sz="3000" spc="-10">
                <a:solidFill>
                  <a:srgbClr val="000066"/>
                </a:solidFill>
                <a:latin typeface="Carlito"/>
                <a:cs typeface="Carlito"/>
              </a:rPr>
              <a:t>mineral materials</a:t>
            </a:r>
            <a:endParaRPr sz="3000">
              <a:latin typeface="Carlito"/>
              <a:cs typeface="Carlito"/>
            </a:endParaRPr>
          </a:p>
          <a:p>
            <a:pPr marL="355600" marR="8445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00AF50"/>
                </a:solidFill>
                <a:latin typeface="Carlito"/>
                <a:cs typeface="Carlito"/>
              </a:rPr>
              <a:t>It </a:t>
            </a:r>
            <a:r>
              <a:rPr dirty="0" sz="3000" spc="-5">
                <a:solidFill>
                  <a:srgbClr val="00AF50"/>
                </a:solidFill>
                <a:latin typeface="Carlito"/>
                <a:cs typeface="Carlito"/>
              </a:rPr>
              <a:t>includes high </a:t>
            </a:r>
            <a:r>
              <a:rPr dirty="0" sz="3000" spc="-10">
                <a:solidFill>
                  <a:srgbClr val="00AF50"/>
                </a:solidFill>
                <a:latin typeface="Carlito"/>
                <a:cs typeface="Carlito"/>
              </a:rPr>
              <a:t>mountain </a:t>
            </a:r>
            <a:r>
              <a:rPr dirty="0" sz="3000" spc="-15">
                <a:solidFill>
                  <a:srgbClr val="00AF50"/>
                </a:solidFill>
                <a:latin typeface="Carlito"/>
                <a:cs typeface="Carlito"/>
              </a:rPr>
              <a:t>ranges </a:t>
            </a:r>
            <a:r>
              <a:rPr dirty="0" sz="3000" spc="-30">
                <a:solidFill>
                  <a:srgbClr val="00AF50"/>
                </a:solidFill>
                <a:latin typeface="Carlito"/>
                <a:cs typeface="Carlito"/>
              </a:rPr>
              <a:t>like </a:t>
            </a:r>
            <a:r>
              <a:rPr dirty="0" sz="3000" spc="-20">
                <a:solidFill>
                  <a:srgbClr val="00AF50"/>
                </a:solidFill>
                <a:latin typeface="Carlito"/>
                <a:cs typeface="Carlito"/>
              </a:rPr>
              <a:t>Himalaya </a:t>
            </a:r>
            <a:r>
              <a:rPr dirty="0" sz="3000">
                <a:solidFill>
                  <a:srgbClr val="00AF50"/>
                </a:solidFill>
                <a:latin typeface="Carlito"/>
                <a:cs typeface="Carlito"/>
              </a:rPr>
              <a:t>in  </a:t>
            </a:r>
            <a:r>
              <a:rPr dirty="0" sz="3000" spc="-5">
                <a:solidFill>
                  <a:srgbClr val="00AF50"/>
                </a:solidFill>
                <a:latin typeface="Carlito"/>
                <a:cs typeface="Carlito"/>
              </a:rPr>
              <a:t>south Asia, </a:t>
            </a:r>
            <a:r>
              <a:rPr dirty="0" sz="3000" spc="-15">
                <a:solidFill>
                  <a:srgbClr val="00AF50"/>
                </a:solidFill>
                <a:latin typeface="Carlito"/>
                <a:cs typeface="Carlito"/>
              </a:rPr>
              <a:t>Rockies </a:t>
            </a:r>
            <a:r>
              <a:rPr dirty="0" sz="3000">
                <a:solidFill>
                  <a:srgbClr val="00AF50"/>
                </a:solidFill>
                <a:latin typeface="Carlito"/>
                <a:cs typeface="Carlito"/>
              </a:rPr>
              <a:t>in </a:t>
            </a:r>
            <a:r>
              <a:rPr dirty="0" sz="3000" spc="-5">
                <a:solidFill>
                  <a:srgbClr val="00AF50"/>
                </a:solidFill>
                <a:latin typeface="Carlito"/>
                <a:cs typeface="Carlito"/>
              </a:rPr>
              <a:t>north America, Andes </a:t>
            </a:r>
            <a:r>
              <a:rPr dirty="0" sz="3000">
                <a:solidFill>
                  <a:srgbClr val="00AF50"/>
                </a:solidFill>
                <a:latin typeface="Carlito"/>
                <a:cs typeface="Carlito"/>
              </a:rPr>
              <a:t>in  </a:t>
            </a:r>
            <a:r>
              <a:rPr dirty="0" sz="3000" spc="-5">
                <a:solidFill>
                  <a:srgbClr val="00AF50"/>
                </a:solidFill>
                <a:latin typeface="Carlito"/>
                <a:cs typeface="Carlito"/>
              </a:rPr>
              <a:t>South America;</a:t>
            </a:r>
            <a:r>
              <a:rPr dirty="0" sz="3000" spc="-2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dirty="0" sz="3000" spc="-10">
                <a:solidFill>
                  <a:srgbClr val="00AF50"/>
                </a:solidFill>
                <a:latin typeface="Carlito"/>
                <a:cs typeface="Carlito"/>
              </a:rPr>
              <a:t>Plateaus.</a:t>
            </a:r>
            <a:endParaRPr sz="300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solidFill>
                  <a:srgbClr val="FF0000"/>
                </a:solidFill>
                <a:latin typeface="Carlito"/>
                <a:cs typeface="Carlito"/>
              </a:rPr>
              <a:t>There are </a:t>
            </a:r>
            <a:r>
              <a:rPr dirty="0" sz="3000" spc="-10">
                <a:solidFill>
                  <a:srgbClr val="FF0000"/>
                </a:solidFill>
                <a:latin typeface="Carlito"/>
                <a:cs typeface="Carlito"/>
              </a:rPr>
              <a:t>seven continents </a:t>
            </a:r>
            <a:r>
              <a:rPr dirty="0" sz="3000" spc="-5">
                <a:solidFill>
                  <a:srgbClr val="FF0000"/>
                </a:solidFill>
                <a:latin typeface="Carlito"/>
                <a:cs typeface="Carlito"/>
              </a:rPr>
              <a:t>on </a:t>
            </a:r>
            <a:r>
              <a:rPr dirty="0" sz="300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dirty="0" sz="3000" spc="-5">
                <a:solidFill>
                  <a:srgbClr val="FF0000"/>
                </a:solidFill>
                <a:latin typeface="Carlito"/>
                <a:cs typeface="Carlito"/>
              </a:rPr>
              <a:t>earth. </a:t>
            </a:r>
            <a:r>
              <a:rPr dirty="0" sz="3000">
                <a:solidFill>
                  <a:srgbClr val="FF0000"/>
                </a:solidFill>
                <a:latin typeface="Carlito"/>
                <a:cs typeface="Carlito"/>
              </a:rPr>
              <a:t>Asia </a:t>
            </a:r>
            <a:r>
              <a:rPr dirty="0" sz="3000" spc="-10">
                <a:solidFill>
                  <a:srgbClr val="FF0000"/>
                </a:solidFill>
                <a:latin typeface="Carlito"/>
                <a:cs typeface="Carlito"/>
              </a:rPr>
              <a:t>is  </a:t>
            </a:r>
            <a:r>
              <a:rPr dirty="0" sz="300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dirty="0" sz="3000" spc="-15">
                <a:solidFill>
                  <a:srgbClr val="FF0000"/>
                </a:solidFill>
                <a:latin typeface="Carlito"/>
                <a:cs typeface="Carlito"/>
              </a:rPr>
              <a:t>largest followed </a:t>
            </a:r>
            <a:r>
              <a:rPr dirty="0" sz="3000" spc="-10">
                <a:solidFill>
                  <a:srgbClr val="FF0000"/>
                </a:solidFill>
                <a:latin typeface="Carlito"/>
                <a:cs typeface="Carlito"/>
              </a:rPr>
              <a:t>by </a:t>
            </a:r>
            <a:r>
              <a:rPr dirty="0" sz="3000" spc="-5">
                <a:solidFill>
                  <a:srgbClr val="FF0000"/>
                </a:solidFill>
                <a:latin typeface="Carlito"/>
                <a:cs typeface="Carlito"/>
              </a:rPr>
              <a:t>Africa, North America,  South America, </a:t>
            </a:r>
            <a:r>
              <a:rPr dirty="0" sz="3000" spc="-15">
                <a:solidFill>
                  <a:srgbClr val="FF0000"/>
                </a:solidFill>
                <a:latin typeface="Carlito"/>
                <a:cs typeface="Carlito"/>
              </a:rPr>
              <a:t>Antarctica, Europe </a:t>
            </a:r>
            <a:r>
              <a:rPr dirty="0" sz="3000">
                <a:solidFill>
                  <a:srgbClr val="FF0000"/>
                </a:solidFill>
                <a:latin typeface="Carlito"/>
                <a:cs typeface="Carlito"/>
              </a:rPr>
              <a:t>,and</a:t>
            </a:r>
            <a:r>
              <a:rPr dirty="0" sz="3000" spc="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3000" spc="-10">
                <a:solidFill>
                  <a:srgbClr val="FF0000"/>
                </a:solidFill>
                <a:latin typeface="Carlito"/>
                <a:cs typeface="Carlito"/>
              </a:rPr>
              <a:t>Australia.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2755" y="3843648"/>
            <a:ext cx="3206800" cy="2826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25554" y="448716"/>
            <a:ext cx="2365699" cy="237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605" y="461899"/>
            <a:ext cx="24936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000000"/>
                </a:solidFill>
                <a:latin typeface="Carlito"/>
                <a:cs typeface="Carlito"/>
              </a:rPr>
              <a:t>Continents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279"/>
            <a:ext cx="2487930" cy="361124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rlito"/>
                <a:cs typeface="Carlito"/>
              </a:rPr>
              <a:t>North</a:t>
            </a:r>
            <a:r>
              <a:rPr dirty="0" sz="2800" spc="-3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America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rlito"/>
                <a:cs typeface="Carlito"/>
              </a:rPr>
              <a:t>South</a:t>
            </a:r>
            <a:r>
              <a:rPr dirty="0" sz="2800" spc="-2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America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latin typeface="Carlito"/>
                <a:cs typeface="Carlito"/>
              </a:rPr>
              <a:t>Europe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rlito"/>
                <a:cs typeface="Carlito"/>
              </a:rPr>
              <a:t>Asia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rlito"/>
                <a:cs typeface="Carlito"/>
              </a:rPr>
              <a:t>Africa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latin typeface="Carlito"/>
                <a:cs typeface="Carlito"/>
              </a:rPr>
              <a:t>Australia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5">
                <a:latin typeface="Carlito"/>
                <a:cs typeface="Carlito"/>
              </a:rPr>
              <a:t>Antarctica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35546" y="1919029"/>
            <a:ext cx="5393690" cy="3326765"/>
            <a:chOff x="3435546" y="1919029"/>
            <a:chExt cx="5393690" cy="3326765"/>
          </a:xfrm>
        </p:grpSpPr>
        <p:sp>
          <p:nvSpPr>
            <p:cNvPr id="5" name="object 5"/>
            <p:cNvSpPr/>
            <p:nvPr/>
          </p:nvSpPr>
          <p:spPr>
            <a:xfrm>
              <a:off x="3435546" y="1919029"/>
              <a:ext cx="5393690" cy="3326765"/>
            </a:xfrm>
            <a:custGeom>
              <a:avLst/>
              <a:gdLst/>
              <a:ahLst/>
              <a:cxnLst/>
              <a:rect l="l" t="t" r="r" b="b"/>
              <a:pathLst>
                <a:path w="5393690" h="3326765">
                  <a:moveTo>
                    <a:pt x="5393225" y="0"/>
                  </a:moveTo>
                  <a:lnTo>
                    <a:pt x="0" y="0"/>
                  </a:lnTo>
                  <a:lnTo>
                    <a:pt x="0" y="3326578"/>
                  </a:lnTo>
                  <a:lnTo>
                    <a:pt x="5393225" y="3326579"/>
                  </a:lnTo>
                  <a:lnTo>
                    <a:pt x="5393225" y="0"/>
                  </a:lnTo>
                  <a:close/>
                </a:path>
              </a:pathLst>
            </a:custGeom>
            <a:solidFill>
              <a:srgbClr val="7B0D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02738" y="2017446"/>
              <a:ext cx="5263515" cy="3169285"/>
            </a:xfrm>
            <a:custGeom>
              <a:avLst/>
              <a:gdLst/>
              <a:ahLst/>
              <a:cxnLst/>
              <a:rect l="l" t="t" r="r" b="b"/>
              <a:pathLst>
                <a:path w="5263515" h="3169285">
                  <a:moveTo>
                    <a:pt x="0" y="3168666"/>
                  </a:moveTo>
                  <a:lnTo>
                    <a:pt x="5263372" y="3168666"/>
                  </a:lnTo>
                  <a:lnTo>
                    <a:pt x="5263372" y="0"/>
                  </a:lnTo>
                  <a:lnTo>
                    <a:pt x="0" y="0"/>
                  </a:lnTo>
                  <a:lnTo>
                    <a:pt x="0" y="3168666"/>
                  </a:lnTo>
                  <a:close/>
                </a:path>
              </a:pathLst>
            </a:custGeom>
            <a:solidFill>
              <a:srgbClr val="39A3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84820" y="2142600"/>
              <a:ext cx="5285753" cy="3048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20656" y="4831570"/>
              <a:ext cx="5241290" cy="346075"/>
            </a:xfrm>
            <a:custGeom>
              <a:avLst/>
              <a:gdLst/>
              <a:ahLst/>
              <a:cxnLst/>
              <a:rect l="l" t="t" r="r" b="b"/>
              <a:pathLst>
                <a:path w="5241290" h="346075">
                  <a:moveTo>
                    <a:pt x="0" y="157082"/>
                  </a:moveTo>
                  <a:lnTo>
                    <a:pt x="8960" y="345567"/>
                  </a:lnTo>
                  <a:lnTo>
                    <a:pt x="5240990" y="345567"/>
                  </a:lnTo>
                  <a:lnTo>
                    <a:pt x="5240990" y="201958"/>
                  </a:lnTo>
                  <a:lnTo>
                    <a:pt x="1944035" y="201958"/>
                  </a:lnTo>
                  <a:lnTo>
                    <a:pt x="1853103" y="166061"/>
                  </a:lnTo>
                  <a:lnTo>
                    <a:pt x="138869" y="166061"/>
                  </a:lnTo>
                  <a:lnTo>
                    <a:pt x="85110" y="161562"/>
                  </a:lnTo>
                  <a:lnTo>
                    <a:pt x="0" y="157082"/>
                  </a:lnTo>
                  <a:close/>
                </a:path>
                <a:path w="5241290" h="346075">
                  <a:moveTo>
                    <a:pt x="2611531" y="40395"/>
                  </a:moveTo>
                  <a:lnTo>
                    <a:pt x="2526376" y="40395"/>
                  </a:lnTo>
                  <a:lnTo>
                    <a:pt x="2454788" y="71811"/>
                  </a:lnTo>
                  <a:lnTo>
                    <a:pt x="2387485" y="85270"/>
                  </a:lnTo>
                  <a:lnTo>
                    <a:pt x="2387485" y="121167"/>
                  </a:lnTo>
                  <a:lnTo>
                    <a:pt x="2221817" y="139125"/>
                  </a:lnTo>
                  <a:lnTo>
                    <a:pt x="2047043" y="161562"/>
                  </a:lnTo>
                  <a:lnTo>
                    <a:pt x="1944035" y="201958"/>
                  </a:lnTo>
                  <a:lnTo>
                    <a:pt x="5240990" y="201958"/>
                  </a:lnTo>
                  <a:lnTo>
                    <a:pt x="5240990" y="125666"/>
                  </a:lnTo>
                  <a:lnTo>
                    <a:pt x="3726940" y="125666"/>
                  </a:lnTo>
                  <a:lnTo>
                    <a:pt x="3601439" y="94249"/>
                  </a:lnTo>
                  <a:lnTo>
                    <a:pt x="3597968" y="62833"/>
                  </a:lnTo>
                  <a:lnTo>
                    <a:pt x="2714539" y="62832"/>
                  </a:lnTo>
                  <a:lnTo>
                    <a:pt x="2611531" y="40395"/>
                  </a:lnTo>
                  <a:close/>
                </a:path>
                <a:path w="5241290" h="346075">
                  <a:moveTo>
                    <a:pt x="246375" y="121167"/>
                  </a:moveTo>
                  <a:lnTo>
                    <a:pt x="138869" y="166061"/>
                  </a:lnTo>
                  <a:lnTo>
                    <a:pt x="1853103" y="166061"/>
                  </a:lnTo>
                  <a:lnTo>
                    <a:pt x="1841708" y="161562"/>
                  </a:lnTo>
                  <a:lnTo>
                    <a:pt x="1617089" y="161562"/>
                  </a:lnTo>
                  <a:lnTo>
                    <a:pt x="1587958" y="143605"/>
                  </a:lnTo>
                  <a:lnTo>
                    <a:pt x="362843" y="143605"/>
                  </a:lnTo>
                  <a:lnTo>
                    <a:pt x="246375" y="121167"/>
                  </a:lnTo>
                  <a:close/>
                </a:path>
                <a:path w="5241290" h="346075">
                  <a:moveTo>
                    <a:pt x="1796219" y="143605"/>
                  </a:moveTo>
                  <a:lnTo>
                    <a:pt x="1711242" y="161562"/>
                  </a:lnTo>
                  <a:lnTo>
                    <a:pt x="1841708" y="161562"/>
                  </a:lnTo>
                  <a:lnTo>
                    <a:pt x="1796219" y="143605"/>
                  </a:lnTo>
                  <a:close/>
                </a:path>
                <a:path w="5241290" h="346075">
                  <a:moveTo>
                    <a:pt x="640571" y="107708"/>
                  </a:moveTo>
                  <a:lnTo>
                    <a:pt x="501698" y="107708"/>
                  </a:lnTo>
                  <a:lnTo>
                    <a:pt x="362843" y="143605"/>
                  </a:lnTo>
                  <a:lnTo>
                    <a:pt x="1587958" y="143605"/>
                  </a:lnTo>
                  <a:lnTo>
                    <a:pt x="1566123" y="130146"/>
                  </a:lnTo>
                  <a:lnTo>
                    <a:pt x="788387" y="130146"/>
                  </a:lnTo>
                  <a:lnTo>
                    <a:pt x="640571" y="107708"/>
                  </a:lnTo>
                  <a:close/>
                </a:path>
                <a:path w="5241290" h="346075">
                  <a:moveTo>
                    <a:pt x="1124349" y="76292"/>
                  </a:moveTo>
                  <a:lnTo>
                    <a:pt x="994438" y="76292"/>
                  </a:lnTo>
                  <a:lnTo>
                    <a:pt x="940685" y="94249"/>
                  </a:lnTo>
                  <a:lnTo>
                    <a:pt x="882451" y="116687"/>
                  </a:lnTo>
                  <a:lnTo>
                    <a:pt x="788387" y="130146"/>
                  </a:lnTo>
                  <a:lnTo>
                    <a:pt x="1566123" y="130146"/>
                  </a:lnTo>
                  <a:lnTo>
                    <a:pt x="1537021" y="112206"/>
                  </a:lnTo>
                  <a:lnTo>
                    <a:pt x="1460311" y="112206"/>
                  </a:lnTo>
                  <a:lnTo>
                    <a:pt x="1384111" y="98729"/>
                  </a:lnTo>
                  <a:lnTo>
                    <a:pt x="1204988" y="98729"/>
                  </a:lnTo>
                  <a:lnTo>
                    <a:pt x="1124349" y="76292"/>
                  </a:lnTo>
                  <a:close/>
                </a:path>
                <a:path w="5241290" h="346075">
                  <a:moveTo>
                    <a:pt x="4040426" y="8978"/>
                  </a:moveTo>
                  <a:lnTo>
                    <a:pt x="3892609" y="31416"/>
                  </a:lnTo>
                  <a:lnTo>
                    <a:pt x="3812096" y="53854"/>
                  </a:lnTo>
                  <a:lnTo>
                    <a:pt x="3726940" y="125666"/>
                  </a:lnTo>
                  <a:lnTo>
                    <a:pt x="5240990" y="125666"/>
                  </a:lnTo>
                  <a:lnTo>
                    <a:pt x="5240990" y="76292"/>
                  </a:lnTo>
                  <a:lnTo>
                    <a:pt x="5178329" y="67313"/>
                  </a:lnTo>
                  <a:lnTo>
                    <a:pt x="5102100" y="58352"/>
                  </a:lnTo>
                  <a:lnTo>
                    <a:pt x="5012481" y="40395"/>
                  </a:lnTo>
                  <a:lnTo>
                    <a:pt x="4955117" y="31416"/>
                  </a:lnTo>
                  <a:lnTo>
                    <a:pt x="4237515" y="31416"/>
                  </a:lnTo>
                  <a:lnTo>
                    <a:pt x="4040426" y="8978"/>
                  </a:lnTo>
                  <a:close/>
                </a:path>
                <a:path w="5241290" h="346075">
                  <a:moveTo>
                    <a:pt x="1505102" y="76292"/>
                  </a:moveTo>
                  <a:lnTo>
                    <a:pt x="1460311" y="112206"/>
                  </a:lnTo>
                  <a:lnTo>
                    <a:pt x="1537021" y="112206"/>
                  </a:lnTo>
                  <a:lnTo>
                    <a:pt x="1500621" y="89769"/>
                  </a:lnTo>
                  <a:lnTo>
                    <a:pt x="1505102" y="76292"/>
                  </a:lnTo>
                  <a:close/>
                </a:path>
                <a:path w="5241290" h="346075">
                  <a:moveTo>
                    <a:pt x="1308013" y="85270"/>
                  </a:moveTo>
                  <a:lnTo>
                    <a:pt x="1204988" y="98729"/>
                  </a:lnTo>
                  <a:lnTo>
                    <a:pt x="1384111" y="98729"/>
                  </a:lnTo>
                  <a:lnTo>
                    <a:pt x="1308013" y="85270"/>
                  </a:lnTo>
                  <a:close/>
                </a:path>
                <a:path w="5241290" h="346075">
                  <a:moveTo>
                    <a:pt x="2902702" y="53854"/>
                  </a:moveTo>
                  <a:lnTo>
                    <a:pt x="2831114" y="53854"/>
                  </a:lnTo>
                  <a:lnTo>
                    <a:pt x="2714539" y="62832"/>
                  </a:lnTo>
                  <a:lnTo>
                    <a:pt x="3046055" y="62832"/>
                  </a:lnTo>
                  <a:lnTo>
                    <a:pt x="2902702" y="53854"/>
                  </a:lnTo>
                  <a:close/>
                </a:path>
                <a:path w="5241290" h="346075">
                  <a:moveTo>
                    <a:pt x="3404350" y="0"/>
                  </a:moveTo>
                  <a:lnTo>
                    <a:pt x="3328299" y="26936"/>
                  </a:lnTo>
                  <a:lnTo>
                    <a:pt x="3216187" y="53854"/>
                  </a:lnTo>
                  <a:lnTo>
                    <a:pt x="3126747" y="53854"/>
                  </a:lnTo>
                  <a:lnTo>
                    <a:pt x="3046055" y="62832"/>
                  </a:lnTo>
                  <a:lnTo>
                    <a:pt x="3597968" y="62833"/>
                  </a:lnTo>
                  <a:lnTo>
                    <a:pt x="3592513" y="13459"/>
                  </a:lnTo>
                  <a:lnTo>
                    <a:pt x="3570198" y="8978"/>
                  </a:lnTo>
                  <a:lnTo>
                    <a:pt x="3476116" y="8978"/>
                  </a:lnTo>
                  <a:lnTo>
                    <a:pt x="3404350" y="0"/>
                  </a:lnTo>
                  <a:close/>
                </a:path>
                <a:path w="5241290" h="346075">
                  <a:moveTo>
                    <a:pt x="4380869" y="0"/>
                  </a:moveTo>
                  <a:lnTo>
                    <a:pt x="4237515" y="31416"/>
                  </a:lnTo>
                  <a:lnTo>
                    <a:pt x="4955117" y="31416"/>
                  </a:lnTo>
                  <a:lnTo>
                    <a:pt x="4869128" y="17957"/>
                  </a:lnTo>
                  <a:lnTo>
                    <a:pt x="4786293" y="8978"/>
                  </a:lnTo>
                  <a:lnTo>
                    <a:pt x="4528685" y="8978"/>
                  </a:lnTo>
                  <a:lnTo>
                    <a:pt x="4380869" y="0"/>
                  </a:lnTo>
                  <a:close/>
                </a:path>
                <a:path w="5241290" h="346075">
                  <a:moveTo>
                    <a:pt x="4703459" y="0"/>
                  </a:moveTo>
                  <a:lnTo>
                    <a:pt x="4533327" y="8978"/>
                  </a:lnTo>
                  <a:lnTo>
                    <a:pt x="4786293" y="8978"/>
                  </a:lnTo>
                  <a:lnTo>
                    <a:pt x="4703459" y="0"/>
                  </a:lnTo>
                  <a:close/>
                </a:path>
              </a:pathLst>
            </a:custGeom>
            <a:solidFill>
              <a:srgbClr val="F1AE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480333" y="1964118"/>
              <a:ext cx="5304155" cy="3239770"/>
            </a:xfrm>
            <a:custGeom>
              <a:avLst/>
              <a:gdLst/>
              <a:ahLst/>
              <a:cxnLst/>
              <a:rect l="l" t="t" r="r" b="b"/>
              <a:pathLst>
                <a:path w="5304155" h="3239770">
                  <a:moveTo>
                    <a:pt x="5303621" y="53632"/>
                  </a:moveTo>
                  <a:lnTo>
                    <a:pt x="5249888" y="53632"/>
                  </a:lnTo>
                  <a:lnTo>
                    <a:pt x="5249888" y="3186099"/>
                  </a:lnTo>
                  <a:lnTo>
                    <a:pt x="5303621" y="3186099"/>
                  </a:lnTo>
                  <a:lnTo>
                    <a:pt x="5303621" y="53632"/>
                  </a:lnTo>
                  <a:close/>
                </a:path>
                <a:path w="5304155" h="3239770">
                  <a:moveTo>
                    <a:pt x="5303621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186252"/>
                  </a:lnTo>
                  <a:lnTo>
                    <a:pt x="0" y="3239592"/>
                  </a:lnTo>
                  <a:lnTo>
                    <a:pt x="5303621" y="3239592"/>
                  </a:lnTo>
                  <a:lnTo>
                    <a:pt x="5303621" y="3186252"/>
                  </a:lnTo>
                  <a:lnTo>
                    <a:pt x="53759" y="3186252"/>
                  </a:lnTo>
                  <a:lnTo>
                    <a:pt x="53759" y="53340"/>
                  </a:lnTo>
                  <a:lnTo>
                    <a:pt x="5303621" y="53340"/>
                  </a:lnTo>
                  <a:lnTo>
                    <a:pt x="5303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98379" y="2475433"/>
              <a:ext cx="4569460" cy="1795780"/>
            </a:xfrm>
            <a:custGeom>
              <a:avLst/>
              <a:gdLst/>
              <a:ahLst/>
              <a:cxnLst/>
              <a:rect l="l" t="t" r="r" b="b"/>
              <a:pathLst>
                <a:path w="4569459" h="1795779">
                  <a:moveTo>
                    <a:pt x="1294574" y="462318"/>
                  </a:moveTo>
                  <a:lnTo>
                    <a:pt x="1276642" y="412877"/>
                  </a:lnTo>
                  <a:lnTo>
                    <a:pt x="1249781" y="408406"/>
                  </a:lnTo>
                  <a:lnTo>
                    <a:pt x="1213942" y="408406"/>
                  </a:lnTo>
                  <a:lnTo>
                    <a:pt x="1209471" y="381457"/>
                  </a:lnTo>
                  <a:lnTo>
                    <a:pt x="1196022" y="354507"/>
                  </a:lnTo>
                  <a:lnTo>
                    <a:pt x="1142276" y="345579"/>
                  </a:lnTo>
                  <a:lnTo>
                    <a:pt x="1142276" y="372529"/>
                  </a:lnTo>
                  <a:lnTo>
                    <a:pt x="1146746" y="399491"/>
                  </a:lnTo>
                  <a:lnTo>
                    <a:pt x="1146746" y="421970"/>
                  </a:lnTo>
                  <a:lnTo>
                    <a:pt x="1115390" y="444284"/>
                  </a:lnTo>
                  <a:lnTo>
                    <a:pt x="1115390" y="489267"/>
                  </a:lnTo>
                  <a:lnTo>
                    <a:pt x="1124343" y="507123"/>
                  </a:lnTo>
                  <a:lnTo>
                    <a:pt x="1128826" y="543001"/>
                  </a:lnTo>
                  <a:lnTo>
                    <a:pt x="1084033" y="587984"/>
                  </a:lnTo>
                  <a:lnTo>
                    <a:pt x="1084033" y="596912"/>
                  </a:lnTo>
                  <a:lnTo>
                    <a:pt x="1003401" y="552107"/>
                  </a:lnTo>
                  <a:lnTo>
                    <a:pt x="972045" y="493737"/>
                  </a:lnTo>
                  <a:lnTo>
                    <a:pt x="927265" y="471246"/>
                  </a:lnTo>
                  <a:lnTo>
                    <a:pt x="913815" y="462318"/>
                  </a:lnTo>
                  <a:lnTo>
                    <a:pt x="846620" y="462318"/>
                  </a:lnTo>
                  <a:lnTo>
                    <a:pt x="837653" y="421970"/>
                  </a:lnTo>
                  <a:lnTo>
                    <a:pt x="792861" y="408406"/>
                  </a:lnTo>
                  <a:lnTo>
                    <a:pt x="806310" y="305231"/>
                  </a:lnTo>
                  <a:lnTo>
                    <a:pt x="817118" y="291668"/>
                  </a:lnTo>
                  <a:lnTo>
                    <a:pt x="842137" y="260248"/>
                  </a:lnTo>
                  <a:lnTo>
                    <a:pt x="761517" y="291668"/>
                  </a:lnTo>
                  <a:lnTo>
                    <a:pt x="767461" y="264896"/>
                  </a:lnTo>
                  <a:lnTo>
                    <a:pt x="768489" y="260248"/>
                  </a:lnTo>
                  <a:lnTo>
                    <a:pt x="770458" y="251333"/>
                  </a:lnTo>
                  <a:lnTo>
                    <a:pt x="712228" y="228841"/>
                  </a:lnTo>
                  <a:lnTo>
                    <a:pt x="698804" y="237934"/>
                  </a:lnTo>
                  <a:lnTo>
                    <a:pt x="631609" y="251333"/>
                  </a:lnTo>
                  <a:lnTo>
                    <a:pt x="575614" y="242404"/>
                  </a:lnTo>
                  <a:lnTo>
                    <a:pt x="519620" y="233476"/>
                  </a:lnTo>
                  <a:lnTo>
                    <a:pt x="519620" y="202057"/>
                  </a:lnTo>
                  <a:lnTo>
                    <a:pt x="492734" y="192951"/>
                  </a:lnTo>
                  <a:lnTo>
                    <a:pt x="461391" y="192951"/>
                  </a:lnTo>
                  <a:lnTo>
                    <a:pt x="438988" y="184035"/>
                  </a:lnTo>
                  <a:lnTo>
                    <a:pt x="434505" y="192951"/>
                  </a:lnTo>
                  <a:lnTo>
                    <a:pt x="398665" y="184035"/>
                  </a:lnTo>
                  <a:lnTo>
                    <a:pt x="380746" y="192951"/>
                  </a:lnTo>
                  <a:lnTo>
                    <a:pt x="358355" y="197421"/>
                  </a:lnTo>
                  <a:lnTo>
                    <a:pt x="322516" y="242404"/>
                  </a:lnTo>
                  <a:lnTo>
                    <a:pt x="210527" y="192951"/>
                  </a:lnTo>
                  <a:lnTo>
                    <a:pt x="197104" y="188493"/>
                  </a:lnTo>
                  <a:lnTo>
                    <a:pt x="161251" y="188493"/>
                  </a:lnTo>
                  <a:lnTo>
                    <a:pt x="125425" y="170649"/>
                  </a:lnTo>
                  <a:lnTo>
                    <a:pt x="71666" y="161544"/>
                  </a:lnTo>
                  <a:lnTo>
                    <a:pt x="17919" y="157073"/>
                  </a:lnTo>
                  <a:lnTo>
                    <a:pt x="4470" y="166001"/>
                  </a:lnTo>
                  <a:lnTo>
                    <a:pt x="31356" y="188493"/>
                  </a:lnTo>
                  <a:lnTo>
                    <a:pt x="0" y="233476"/>
                  </a:lnTo>
                  <a:lnTo>
                    <a:pt x="13436" y="296316"/>
                  </a:lnTo>
                  <a:lnTo>
                    <a:pt x="71666" y="273824"/>
                  </a:lnTo>
                  <a:lnTo>
                    <a:pt x="94081" y="278282"/>
                  </a:lnTo>
                  <a:lnTo>
                    <a:pt x="98539" y="273824"/>
                  </a:lnTo>
                  <a:lnTo>
                    <a:pt x="134391" y="264896"/>
                  </a:lnTo>
                  <a:lnTo>
                    <a:pt x="174701" y="260248"/>
                  </a:lnTo>
                  <a:lnTo>
                    <a:pt x="210527" y="269354"/>
                  </a:lnTo>
                  <a:lnTo>
                    <a:pt x="219494" y="269354"/>
                  </a:lnTo>
                  <a:lnTo>
                    <a:pt x="255333" y="264896"/>
                  </a:lnTo>
                  <a:lnTo>
                    <a:pt x="309092" y="300774"/>
                  </a:lnTo>
                  <a:lnTo>
                    <a:pt x="353885" y="332193"/>
                  </a:lnTo>
                  <a:lnTo>
                    <a:pt x="358355" y="341109"/>
                  </a:lnTo>
                  <a:lnTo>
                    <a:pt x="367322" y="345579"/>
                  </a:lnTo>
                  <a:lnTo>
                    <a:pt x="389712" y="372529"/>
                  </a:lnTo>
                  <a:lnTo>
                    <a:pt x="425551" y="385914"/>
                  </a:lnTo>
                  <a:lnTo>
                    <a:pt x="447941" y="435368"/>
                  </a:lnTo>
                  <a:lnTo>
                    <a:pt x="488251" y="480174"/>
                  </a:lnTo>
                  <a:lnTo>
                    <a:pt x="488251" y="484809"/>
                  </a:lnTo>
                  <a:lnTo>
                    <a:pt x="600240" y="543001"/>
                  </a:lnTo>
                  <a:lnTo>
                    <a:pt x="528586" y="596912"/>
                  </a:lnTo>
                  <a:lnTo>
                    <a:pt x="533057" y="614934"/>
                  </a:lnTo>
                  <a:lnTo>
                    <a:pt x="537540" y="673125"/>
                  </a:lnTo>
                  <a:lnTo>
                    <a:pt x="559930" y="731494"/>
                  </a:lnTo>
                  <a:lnTo>
                    <a:pt x="595782" y="758456"/>
                  </a:lnTo>
                  <a:lnTo>
                    <a:pt x="609206" y="780948"/>
                  </a:lnTo>
                  <a:lnTo>
                    <a:pt x="662952" y="780948"/>
                  </a:lnTo>
                  <a:lnTo>
                    <a:pt x="694321" y="852703"/>
                  </a:lnTo>
                  <a:lnTo>
                    <a:pt x="757034" y="915543"/>
                  </a:lnTo>
                  <a:lnTo>
                    <a:pt x="757034" y="906614"/>
                  </a:lnTo>
                  <a:lnTo>
                    <a:pt x="806310" y="830211"/>
                  </a:lnTo>
                  <a:lnTo>
                    <a:pt x="882446" y="789876"/>
                  </a:lnTo>
                  <a:lnTo>
                    <a:pt x="936205" y="794334"/>
                  </a:lnTo>
                  <a:lnTo>
                    <a:pt x="953008" y="789876"/>
                  </a:lnTo>
                  <a:lnTo>
                    <a:pt x="1003401" y="776478"/>
                  </a:lnTo>
                  <a:lnTo>
                    <a:pt x="1052664" y="740600"/>
                  </a:lnTo>
                  <a:lnTo>
                    <a:pt x="1052664" y="704545"/>
                  </a:lnTo>
                  <a:lnTo>
                    <a:pt x="1115390" y="646353"/>
                  </a:lnTo>
                  <a:lnTo>
                    <a:pt x="1133309" y="637247"/>
                  </a:lnTo>
                  <a:lnTo>
                    <a:pt x="1133309" y="601370"/>
                  </a:lnTo>
                  <a:lnTo>
                    <a:pt x="1160183" y="596912"/>
                  </a:lnTo>
                  <a:lnTo>
                    <a:pt x="1187069" y="592442"/>
                  </a:lnTo>
                  <a:lnTo>
                    <a:pt x="1231849" y="574421"/>
                  </a:lnTo>
                  <a:lnTo>
                    <a:pt x="1236332" y="529615"/>
                  </a:lnTo>
                  <a:lnTo>
                    <a:pt x="1245298" y="502653"/>
                  </a:lnTo>
                  <a:lnTo>
                    <a:pt x="1285608" y="493737"/>
                  </a:lnTo>
                  <a:lnTo>
                    <a:pt x="1294574" y="462318"/>
                  </a:lnTo>
                  <a:close/>
                </a:path>
                <a:path w="4569459" h="1795779">
                  <a:moveTo>
                    <a:pt x="1603641" y="1404721"/>
                  </a:moveTo>
                  <a:lnTo>
                    <a:pt x="1590255" y="1395742"/>
                  </a:lnTo>
                  <a:lnTo>
                    <a:pt x="1549908" y="1395742"/>
                  </a:lnTo>
                  <a:lnTo>
                    <a:pt x="1487246" y="1355369"/>
                  </a:lnTo>
                  <a:lnTo>
                    <a:pt x="1419948" y="1337411"/>
                  </a:lnTo>
                  <a:lnTo>
                    <a:pt x="1411033" y="1279080"/>
                  </a:lnTo>
                  <a:lnTo>
                    <a:pt x="1325930" y="1261122"/>
                  </a:lnTo>
                  <a:lnTo>
                    <a:pt x="1316977" y="1238681"/>
                  </a:lnTo>
                  <a:lnTo>
                    <a:pt x="1285608" y="1216240"/>
                  </a:lnTo>
                  <a:lnTo>
                    <a:pt x="1281125" y="1211745"/>
                  </a:lnTo>
                  <a:lnTo>
                    <a:pt x="1218412" y="1211745"/>
                  </a:lnTo>
                  <a:lnTo>
                    <a:pt x="1200505" y="1207262"/>
                  </a:lnTo>
                  <a:lnTo>
                    <a:pt x="1196022" y="1207262"/>
                  </a:lnTo>
                  <a:lnTo>
                    <a:pt x="1178102" y="1234198"/>
                  </a:lnTo>
                  <a:lnTo>
                    <a:pt x="1178102" y="1261122"/>
                  </a:lnTo>
                  <a:lnTo>
                    <a:pt x="1155712" y="1292529"/>
                  </a:lnTo>
                  <a:lnTo>
                    <a:pt x="1146746" y="1310487"/>
                  </a:lnTo>
                  <a:lnTo>
                    <a:pt x="1173619" y="1346390"/>
                  </a:lnTo>
                  <a:lnTo>
                    <a:pt x="1142276" y="1364348"/>
                  </a:lnTo>
                  <a:lnTo>
                    <a:pt x="1155712" y="1391259"/>
                  </a:lnTo>
                  <a:lnTo>
                    <a:pt x="1173619" y="1431658"/>
                  </a:lnTo>
                  <a:lnTo>
                    <a:pt x="1213954" y="1472031"/>
                  </a:lnTo>
                  <a:lnTo>
                    <a:pt x="1254264" y="1498968"/>
                  </a:lnTo>
                  <a:lnTo>
                    <a:pt x="1290091" y="1588719"/>
                  </a:lnTo>
                  <a:lnTo>
                    <a:pt x="1272159" y="1620139"/>
                  </a:lnTo>
                  <a:lnTo>
                    <a:pt x="1276642" y="1638096"/>
                  </a:lnTo>
                  <a:lnTo>
                    <a:pt x="1276642" y="1678495"/>
                  </a:lnTo>
                  <a:lnTo>
                    <a:pt x="1272159" y="1709889"/>
                  </a:lnTo>
                  <a:lnTo>
                    <a:pt x="1267701" y="1750288"/>
                  </a:lnTo>
                  <a:lnTo>
                    <a:pt x="1258735" y="1786204"/>
                  </a:lnTo>
                  <a:lnTo>
                    <a:pt x="1258735" y="1795157"/>
                  </a:lnTo>
                  <a:lnTo>
                    <a:pt x="1303528" y="1786204"/>
                  </a:lnTo>
                  <a:lnTo>
                    <a:pt x="1303528" y="1714385"/>
                  </a:lnTo>
                  <a:lnTo>
                    <a:pt x="1388630" y="1714385"/>
                  </a:lnTo>
                  <a:lnTo>
                    <a:pt x="1397596" y="1687449"/>
                  </a:lnTo>
                  <a:lnTo>
                    <a:pt x="1428877" y="1673999"/>
                  </a:lnTo>
                  <a:lnTo>
                    <a:pt x="1433512" y="1642579"/>
                  </a:lnTo>
                  <a:lnTo>
                    <a:pt x="1473682" y="1579740"/>
                  </a:lnTo>
                  <a:lnTo>
                    <a:pt x="1522958" y="1557312"/>
                  </a:lnTo>
                  <a:lnTo>
                    <a:pt x="1549908" y="1543850"/>
                  </a:lnTo>
                  <a:lnTo>
                    <a:pt x="1563293" y="1516926"/>
                  </a:lnTo>
                  <a:lnTo>
                    <a:pt x="1581327" y="1436141"/>
                  </a:lnTo>
                  <a:lnTo>
                    <a:pt x="1594713" y="1422679"/>
                  </a:lnTo>
                  <a:lnTo>
                    <a:pt x="1603641" y="1404721"/>
                  </a:lnTo>
                  <a:close/>
                </a:path>
                <a:path w="4569459" h="1795779">
                  <a:moveTo>
                    <a:pt x="2750477" y="1193800"/>
                  </a:moveTo>
                  <a:lnTo>
                    <a:pt x="2705671" y="1153414"/>
                  </a:lnTo>
                  <a:lnTo>
                    <a:pt x="2695194" y="1139952"/>
                  </a:lnTo>
                  <a:lnTo>
                    <a:pt x="2674251" y="1113015"/>
                  </a:lnTo>
                  <a:lnTo>
                    <a:pt x="2633903" y="1063663"/>
                  </a:lnTo>
                  <a:lnTo>
                    <a:pt x="2616047" y="1000823"/>
                  </a:lnTo>
                  <a:lnTo>
                    <a:pt x="2586177" y="938022"/>
                  </a:lnTo>
                  <a:lnTo>
                    <a:pt x="2571242" y="906614"/>
                  </a:lnTo>
                  <a:lnTo>
                    <a:pt x="2566771" y="906614"/>
                  </a:lnTo>
                  <a:lnTo>
                    <a:pt x="2504109" y="902144"/>
                  </a:lnTo>
                  <a:lnTo>
                    <a:pt x="2499474" y="938022"/>
                  </a:lnTo>
                  <a:lnTo>
                    <a:pt x="2360765" y="897686"/>
                  </a:lnTo>
                  <a:lnTo>
                    <a:pt x="2342731" y="879652"/>
                  </a:lnTo>
                  <a:lnTo>
                    <a:pt x="2244179" y="875195"/>
                  </a:lnTo>
                  <a:lnTo>
                    <a:pt x="2245969" y="857161"/>
                  </a:lnTo>
                  <a:lnTo>
                    <a:pt x="2248649" y="830211"/>
                  </a:lnTo>
                  <a:lnTo>
                    <a:pt x="2226335" y="834847"/>
                  </a:lnTo>
                  <a:lnTo>
                    <a:pt x="2168131" y="857161"/>
                  </a:lnTo>
                  <a:lnTo>
                    <a:pt x="2123325" y="852703"/>
                  </a:lnTo>
                  <a:lnTo>
                    <a:pt x="2118855" y="861631"/>
                  </a:lnTo>
                  <a:lnTo>
                    <a:pt x="2105291" y="866267"/>
                  </a:lnTo>
                  <a:lnTo>
                    <a:pt x="2109762" y="911072"/>
                  </a:lnTo>
                  <a:lnTo>
                    <a:pt x="2038172" y="955878"/>
                  </a:lnTo>
                  <a:lnTo>
                    <a:pt x="2024786" y="987361"/>
                  </a:lnTo>
                  <a:lnTo>
                    <a:pt x="2011210" y="1009802"/>
                  </a:lnTo>
                  <a:lnTo>
                    <a:pt x="2020316" y="1045705"/>
                  </a:lnTo>
                  <a:lnTo>
                    <a:pt x="2006752" y="1090574"/>
                  </a:lnTo>
                  <a:lnTo>
                    <a:pt x="2020316" y="1095070"/>
                  </a:lnTo>
                  <a:lnTo>
                    <a:pt x="2074049" y="1139952"/>
                  </a:lnTo>
                  <a:lnTo>
                    <a:pt x="2087435" y="1157884"/>
                  </a:lnTo>
                  <a:lnTo>
                    <a:pt x="2105291" y="1153414"/>
                  </a:lnTo>
                  <a:lnTo>
                    <a:pt x="2141182" y="1153414"/>
                  </a:lnTo>
                  <a:lnTo>
                    <a:pt x="2177059" y="1139952"/>
                  </a:lnTo>
                  <a:lnTo>
                    <a:pt x="2288997" y="1139952"/>
                  </a:lnTo>
                  <a:lnTo>
                    <a:pt x="2293455" y="1153414"/>
                  </a:lnTo>
                  <a:lnTo>
                    <a:pt x="2297925" y="1153414"/>
                  </a:lnTo>
                  <a:lnTo>
                    <a:pt x="2374150" y="1198283"/>
                  </a:lnTo>
                  <a:lnTo>
                    <a:pt x="2383078" y="1288034"/>
                  </a:lnTo>
                  <a:lnTo>
                    <a:pt x="2378608" y="1297012"/>
                  </a:lnTo>
                  <a:lnTo>
                    <a:pt x="2392007" y="1305991"/>
                  </a:lnTo>
                  <a:lnTo>
                    <a:pt x="2423426" y="1377810"/>
                  </a:lnTo>
                  <a:lnTo>
                    <a:pt x="2427884" y="1476540"/>
                  </a:lnTo>
                  <a:lnTo>
                    <a:pt x="2405570" y="1521409"/>
                  </a:lnTo>
                  <a:lnTo>
                    <a:pt x="2405570" y="1530388"/>
                  </a:lnTo>
                  <a:lnTo>
                    <a:pt x="2441270" y="1570786"/>
                  </a:lnTo>
                  <a:lnTo>
                    <a:pt x="2450198" y="1638096"/>
                  </a:lnTo>
                  <a:lnTo>
                    <a:pt x="2495004" y="1669516"/>
                  </a:lnTo>
                  <a:lnTo>
                    <a:pt x="2499474" y="1709889"/>
                  </a:lnTo>
                  <a:lnTo>
                    <a:pt x="2513038" y="1709889"/>
                  </a:lnTo>
                  <a:lnTo>
                    <a:pt x="2517508" y="1705406"/>
                  </a:lnTo>
                  <a:lnTo>
                    <a:pt x="2548750" y="1678495"/>
                  </a:lnTo>
                  <a:lnTo>
                    <a:pt x="2557843" y="1669516"/>
                  </a:lnTo>
                  <a:lnTo>
                    <a:pt x="2566771" y="1615655"/>
                  </a:lnTo>
                  <a:lnTo>
                    <a:pt x="2589085" y="1602206"/>
                  </a:lnTo>
                  <a:lnTo>
                    <a:pt x="2584627" y="1588719"/>
                  </a:lnTo>
                  <a:lnTo>
                    <a:pt x="2602661" y="1516926"/>
                  </a:lnTo>
                  <a:lnTo>
                    <a:pt x="2660853" y="1476540"/>
                  </a:lnTo>
                  <a:lnTo>
                    <a:pt x="2656395" y="1458582"/>
                  </a:lnTo>
                  <a:lnTo>
                    <a:pt x="2638361" y="1409217"/>
                  </a:lnTo>
                  <a:lnTo>
                    <a:pt x="2665323" y="1301508"/>
                  </a:lnTo>
                  <a:lnTo>
                    <a:pt x="2710129" y="1243164"/>
                  </a:lnTo>
                  <a:lnTo>
                    <a:pt x="2746006" y="1198283"/>
                  </a:lnTo>
                  <a:lnTo>
                    <a:pt x="2750477" y="1193800"/>
                  </a:lnTo>
                  <a:close/>
                </a:path>
                <a:path w="4569459" h="1795779">
                  <a:moveTo>
                    <a:pt x="3901706" y="116738"/>
                  </a:moveTo>
                  <a:lnTo>
                    <a:pt x="3897261" y="112268"/>
                  </a:lnTo>
                  <a:lnTo>
                    <a:pt x="3883736" y="98704"/>
                  </a:lnTo>
                  <a:lnTo>
                    <a:pt x="3874808" y="112268"/>
                  </a:lnTo>
                  <a:lnTo>
                    <a:pt x="3758234" y="89776"/>
                  </a:lnTo>
                  <a:lnTo>
                    <a:pt x="3664153" y="44983"/>
                  </a:lnTo>
                  <a:lnTo>
                    <a:pt x="3677716" y="0"/>
                  </a:lnTo>
                  <a:lnTo>
                    <a:pt x="3655225" y="0"/>
                  </a:lnTo>
                  <a:lnTo>
                    <a:pt x="3655225" y="13563"/>
                  </a:lnTo>
                  <a:lnTo>
                    <a:pt x="3547757" y="26949"/>
                  </a:lnTo>
                  <a:lnTo>
                    <a:pt x="3534372" y="31407"/>
                  </a:lnTo>
                  <a:lnTo>
                    <a:pt x="3489553" y="18021"/>
                  </a:lnTo>
                  <a:lnTo>
                    <a:pt x="3449205" y="31407"/>
                  </a:lnTo>
                  <a:lnTo>
                    <a:pt x="3444748" y="31407"/>
                  </a:lnTo>
                  <a:lnTo>
                    <a:pt x="3449205" y="44983"/>
                  </a:lnTo>
                  <a:lnTo>
                    <a:pt x="3346208" y="80860"/>
                  </a:lnTo>
                  <a:lnTo>
                    <a:pt x="3318256" y="116738"/>
                  </a:lnTo>
                  <a:lnTo>
                    <a:pt x="3901706" y="116738"/>
                  </a:lnTo>
                  <a:close/>
                </a:path>
                <a:path w="4569459" h="1795779">
                  <a:moveTo>
                    <a:pt x="4044937" y="534073"/>
                  </a:moveTo>
                  <a:lnTo>
                    <a:pt x="4034904" y="520687"/>
                  </a:lnTo>
                  <a:lnTo>
                    <a:pt x="4031551" y="516229"/>
                  </a:lnTo>
                  <a:lnTo>
                    <a:pt x="4022623" y="484809"/>
                  </a:lnTo>
                  <a:lnTo>
                    <a:pt x="2575699" y="484809"/>
                  </a:lnTo>
                  <a:lnTo>
                    <a:pt x="2535351" y="484809"/>
                  </a:lnTo>
                  <a:lnTo>
                    <a:pt x="2441270" y="520687"/>
                  </a:lnTo>
                  <a:lnTo>
                    <a:pt x="2436812" y="520687"/>
                  </a:lnTo>
                  <a:lnTo>
                    <a:pt x="2378608" y="498195"/>
                  </a:lnTo>
                  <a:lnTo>
                    <a:pt x="2315946" y="493737"/>
                  </a:lnTo>
                  <a:lnTo>
                    <a:pt x="2284526" y="507123"/>
                  </a:lnTo>
                  <a:lnTo>
                    <a:pt x="2235263" y="543001"/>
                  </a:lnTo>
                  <a:lnTo>
                    <a:pt x="2190445" y="574421"/>
                  </a:lnTo>
                  <a:lnTo>
                    <a:pt x="2194915" y="592442"/>
                  </a:lnTo>
                  <a:lnTo>
                    <a:pt x="2194915" y="610298"/>
                  </a:lnTo>
                  <a:lnTo>
                    <a:pt x="2230793" y="610298"/>
                  </a:lnTo>
                  <a:lnTo>
                    <a:pt x="2262213" y="596912"/>
                  </a:lnTo>
                  <a:lnTo>
                    <a:pt x="2306840" y="574421"/>
                  </a:lnTo>
                  <a:lnTo>
                    <a:pt x="2356294" y="578878"/>
                  </a:lnTo>
                  <a:lnTo>
                    <a:pt x="2392007" y="587984"/>
                  </a:lnTo>
                  <a:lnTo>
                    <a:pt x="2432342" y="578878"/>
                  </a:lnTo>
                  <a:lnTo>
                    <a:pt x="2463762" y="601370"/>
                  </a:lnTo>
                  <a:lnTo>
                    <a:pt x="2481618" y="623862"/>
                  </a:lnTo>
                  <a:lnTo>
                    <a:pt x="2584627" y="646353"/>
                  </a:lnTo>
                  <a:lnTo>
                    <a:pt x="2598013" y="686701"/>
                  </a:lnTo>
                  <a:lnTo>
                    <a:pt x="2611590" y="686701"/>
                  </a:lnTo>
                  <a:lnTo>
                    <a:pt x="2638361" y="700087"/>
                  </a:lnTo>
                  <a:lnTo>
                    <a:pt x="2714587" y="700087"/>
                  </a:lnTo>
                  <a:lnTo>
                    <a:pt x="2746006" y="816825"/>
                  </a:lnTo>
                  <a:lnTo>
                    <a:pt x="2719057" y="848245"/>
                  </a:lnTo>
                  <a:lnTo>
                    <a:pt x="2777248" y="933564"/>
                  </a:lnTo>
                  <a:lnTo>
                    <a:pt x="2826524" y="1014285"/>
                  </a:lnTo>
                  <a:lnTo>
                    <a:pt x="2826524" y="1018781"/>
                  </a:lnTo>
                  <a:lnTo>
                    <a:pt x="2866872" y="996327"/>
                  </a:lnTo>
                  <a:lnTo>
                    <a:pt x="2884728" y="987361"/>
                  </a:lnTo>
                  <a:lnTo>
                    <a:pt x="2839910" y="920000"/>
                  </a:lnTo>
                  <a:lnTo>
                    <a:pt x="2907220" y="839317"/>
                  </a:lnTo>
                  <a:lnTo>
                    <a:pt x="2952026" y="843775"/>
                  </a:lnTo>
                  <a:lnTo>
                    <a:pt x="2983268" y="848245"/>
                  </a:lnTo>
                  <a:lnTo>
                    <a:pt x="3005759" y="852703"/>
                  </a:lnTo>
                  <a:lnTo>
                    <a:pt x="3059493" y="857161"/>
                  </a:lnTo>
                  <a:lnTo>
                    <a:pt x="3140189" y="884123"/>
                  </a:lnTo>
                  <a:lnTo>
                    <a:pt x="3175889" y="924458"/>
                  </a:lnTo>
                  <a:lnTo>
                    <a:pt x="3189465" y="924458"/>
                  </a:lnTo>
                  <a:lnTo>
                    <a:pt x="3234271" y="933564"/>
                  </a:lnTo>
                  <a:lnTo>
                    <a:pt x="3247656" y="969441"/>
                  </a:lnTo>
                  <a:lnTo>
                    <a:pt x="3256584" y="1014285"/>
                  </a:lnTo>
                  <a:lnTo>
                    <a:pt x="3261055" y="1014285"/>
                  </a:lnTo>
                  <a:lnTo>
                    <a:pt x="3269970" y="978369"/>
                  </a:lnTo>
                  <a:lnTo>
                    <a:pt x="3328174" y="951420"/>
                  </a:lnTo>
                  <a:lnTo>
                    <a:pt x="3359594" y="915543"/>
                  </a:lnTo>
                  <a:lnTo>
                    <a:pt x="3386556" y="915543"/>
                  </a:lnTo>
                  <a:lnTo>
                    <a:pt x="3404400" y="911072"/>
                  </a:lnTo>
                  <a:lnTo>
                    <a:pt x="3431362" y="906614"/>
                  </a:lnTo>
                  <a:lnTo>
                    <a:pt x="3476167" y="902144"/>
                  </a:lnTo>
                  <a:lnTo>
                    <a:pt x="3511867" y="964984"/>
                  </a:lnTo>
                  <a:lnTo>
                    <a:pt x="3525443" y="982827"/>
                  </a:lnTo>
                  <a:lnTo>
                    <a:pt x="3529901" y="991844"/>
                  </a:lnTo>
                  <a:lnTo>
                    <a:pt x="3552215" y="982827"/>
                  </a:lnTo>
                  <a:lnTo>
                    <a:pt x="3574707" y="1018781"/>
                  </a:lnTo>
                  <a:lnTo>
                    <a:pt x="3589020" y="982827"/>
                  </a:lnTo>
                  <a:lnTo>
                    <a:pt x="3619347" y="906614"/>
                  </a:lnTo>
                  <a:lnTo>
                    <a:pt x="3668611" y="929106"/>
                  </a:lnTo>
                  <a:lnTo>
                    <a:pt x="3722535" y="906614"/>
                  </a:lnTo>
                  <a:lnTo>
                    <a:pt x="3730498" y="902144"/>
                  </a:lnTo>
                  <a:lnTo>
                    <a:pt x="3762692" y="884123"/>
                  </a:lnTo>
                  <a:lnTo>
                    <a:pt x="3780726" y="857161"/>
                  </a:lnTo>
                  <a:lnTo>
                    <a:pt x="3776268" y="843775"/>
                  </a:lnTo>
                  <a:lnTo>
                    <a:pt x="3774795" y="839317"/>
                  </a:lnTo>
                  <a:lnTo>
                    <a:pt x="3771798" y="830211"/>
                  </a:lnTo>
                  <a:lnTo>
                    <a:pt x="3767163" y="772020"/>
                  </a:lnTo>
                  <a:lnTo>
                    <a:pt x="3758234" y="753986"/>
                  </a:lnTo>
                  <a:lnTo>
                    <a:pt x="3749306" y="731494"/>
                  </a:lnTo>
                  <a:lnTo>
                    <a:pt x="3744849" y="704545"/>
                  </a:lnTo>
                  <a:lnTo>
                    <a:pt x="3847858" y="623862"/>
                  </a:lnTo>
                  <a:lnTo>
                    <a:pt x="3865880" y="637247"/>
                  </a:lnTo>
                  <a:lnTo>
                    <a:pt x="3874808" y="632790"/>
                  </a:lnTo>
                  <a:lnTo>
                    <a:pt x="3906050" y="641718"/>
                  </a:lnTo>
                  <a:lnTo>
                    <a:pt x="3909885" y="632790"/>
                  </a:lnTo>
                  <a:lnTo>
                    <a:pt x="3913708" y="623862"/>
                  </a:lnTo>
                  <a:lnTo>
                    <a:pt x="3933012" y="578878"/>
                  </a:lnTo>
                  <a:lnTo>
                    <a:pt x="4000131" y="583526"/>
                  </a:lnTo>
                  <a:lnTo>
                    <a:pt x="4002405" y="578878"/>
                  </a:lnTo>
                  <a:lnTo>
                    <a:pt x="4004589" y="574421"/>
                  </a:lnTo>
                  <a:lnTo>
                    <a:pt x="4044937" y="534073"/>
                  </a:lnTo>
                  <a:close/>
                </a:path>
                <a:path w="4569459" h="1795779">
                  <a:moveTo>
                    <a:pt x="4569079" y="210985"/>
                  </a:moveTo>
                  <a:lnTo>
                    <a:pt x="4501312" y="202057"/>
                  </a:lnTo>
                  <a:lnTo>
                    <a:pt x="4466082" y="197421"/>
                  </a:lnTo>
                  <a:lnTo>
                    <a:pt x="4457154" y="192951"/>
                  </a:lnTo>
                  <a:lnTo>
                    <a:pt x="4443577" y="202057"/>
                  </a:lnTo>
                  <a:lnTo>
                    <a:pt x="4349496" y="202057"/>
                  </a:lnTo>
                  <a:lnTo>
                    <a:pt x="4334865" y="161544"/>
                  </a:lnTo>
                  <a:lnTo>
                    <a:pt x="4331652" y="152615"/>
                  </a:lnTo>
                  <a:lnTo>
                    <a:pt x="4309338" y="152615"/>
                  </a:lnTo>
                  <a:lnTo>
                    <a:pt x="4250956" y="161544"/>
                  </a:lnTo>
                  <a:lnTo>
                    <a:pt x="4215257" y="130124"/>
                  </a:lnTo>
                  <a:lnTo>
                    <a:pt x="4170438" y="121196"/>
                  </a:lnTo>
                  <a:lnTo>
                    <a:pt x="4134561" y="112268"/>
                  </a:lnTo>
                  <a:lnTo>
                    <a:pt x="4125633" y="130124"/>
                  </a:lnTo>
                  <a:lnTo>
                    <a:pt x="4044937" y="143687"/>
                  </a:lnTo>
                  <a:lnTo>
                    <a:pt x="4031551" y="143687"/>
                  </a:lnTo>
                  <a:lnTo>
                    <a:pt x="3995674" y="210985"/>
                  </a:lnTo>
                  <a:lnTo>
                    <a:pt x="3906164" y="121196"/>
                  </a:lnTo>
                  <a:lnTo>
                    <a:pt x="3314789" y="121196"/>
                  </a:lnTo>
                  <a:lnTo>
                    <a:pt x="3274441" y="121196"/>
                  </a:lnTo>
                  <a:lnTo>
                    <a:pt x="3301390" y="179565"/>
                  </a:lnTo>
                  <a:lnTo>
                    <a:pt x="3193923" y="224370"/>
                  </a:lnTo>
                  <a:lnTo>
                    <a:pt x="3193923" y="246862"/>
                  </a:lnTo>
                  <a:lnTo>
                    <a:pt x="3162503" y="237934"/>
                  </a:lnTo>
                  <a:lnTo>
                    <a:pt x="3140189" y="246862"/>
                  </a:lnTo>
                  <a:lnTo>
                    <a:pt x="3136874" y="233476"/>
                  </a:lnTo>
                  <a:lnTo>
                    <a:pt x="3135731" y="228841"/>
                  </a:lnTo>
                  <a:lnTo>
                    <a:pt x="3059493" y="206527"/>
                  </a:lnTo>
                  <a:lnTo>
                    <a:pt x="3046107" y="202057"/>
                  </a:lnTo>
                  <a:lnTo>
                    <a:pt x="3041650" y="233476"/>
                  </a:lnTo>
                  <a:lnTo>
                    <a:pt x="3020872" y="228841"/>
                  </a:lnTo>
                  <a:lnTo>
                    <a:pt x="2960954" y="215442"/>
                  </a:lnTo>
                  <a:lnTo>
                    <a:pt x="2929534" y="228841"/>
                  </a:lnTo>
                  <a:lnTo>
                    <a:pt x="2916148" y="224370"/>
                  </a:lnTo>
                  <a:lnTo>
                    <a:pt x="2902750" y="233476"/>
                  </a:lnTo>
                  <a:lnTo>
                    <a:pt x="2849016" y="255790"/>
                  </a:lnTo>
                  <a:lnTo>
                    <a:pt x="2844558" y="273824"/>
                  </a:lnTo>
                  <a:lnTo>
                    <a:pt x="2804210" y="273824"/>
                  </a:lnTo>
                  <a:lnTo>
                    <a:pt x="2799740" y="309702"/>
                  </a:lnTo>
                  <a:lnTo>
                    <a:pt x="2678709" y="309702"/>
                  </a:lnTo>
                  <a:lnTo>
                    <a:pt x="2616047" y="228841"/>
                  </a:lnTo>
                  <a:lnTo>
                    <a:pt x="2616047" y="192951"/>
                  </a:lnTo>
                  <a:lnTo>
                    <a:pt x="2629433" y="175107"/>
                  </a:lnTo>
                  <a:lnTo>
                    <a:pt x="2620505" y="166001"/>
                  </a:lnTo>
                  <a:lnTo>
                    <a:pt x="2584627" y="152615"/>
                  </a:lnTo>
                  <a:lnTo>
                    <a:pt x="2562314" y="148158"/>
                  </a:lnTo>
                  <a:lnTo>
                    <a:pt x="2521966" y="134581"/>
                  </a:lnTo>
                  <a:lnTo>
                    <a:pt x="2504109" y="139230"/>
                  </a:lnTo>
                  <a:lnTo>
                    <a:pt x="2450198" y="152615"/>
                  </a:lnTo>
                  <a:lnTo>
                    <a:pt x="2414498" y="175107"/>
                  </a:lnTo>
                  <a:lnTo>
                    <a:pt x="2387536" y="192951"/>
                  </a:lnTo>
                  <a:lnTo>
                    <a:pt x="2383078" y="233476"/>
                  </a:lnTo>
                  <a:lnTo>
                    <a:pt x="2356294" y="264896"/>
                  </a:lnTo>
                  <a:lnTo>
                    <a:pt x="2347188" y="282740"/>
                  </a:lnTo>
                  <a:lnTo>
                    <a:pt x="2374150" y="287210"/>
                  </a:lnTo>
                  <a:lnTo>
                    <a:pt x="2410028" y="233476"/>
                  </a:lnTo>
                  <a:lnTo>
                    <a:pt x="2427884" y="219913"/>
                  </a:lnTo>
                  <a:lnTo>
                    <a:pt x="2432342" y="192951"/>
                  </a:lnTo>
                  <a:lnTo>
                    <a:pt x="2481618" y="170649"/>
                  </a:lnTo>
                  <a:lnTo>
                    <a:pt x="2508580" y="166001"/>
                  </a:lnTo>
                  <a:lnTo>
                    <a:pt x="2553385" y="202057"/>
                  </a:lnTo>
                  <a:lnTo>
                    <a:pt x="2548737" y="269354"/>
                  </a:lnTo>
                  <a:lnTo>
                    <a:pt x="2557843" y="282740"/>
                  </a:lnTo>
                  <a:lnTo>
                    <a:pt x="2571242" y="291668"/>
                  </a:lnTo>
                  <a:lnTo>
                    <a:pt x="2656395" y="381457"/>
                  </a:lnTo>
                  <a:lnTo>
                    <a:pt x="2575699" y="412877"/>
                  </a:lnTo>
                  <a:lnTo>
                    <a:pt x="2575699" y="471246"/>
                  </a:lnTo>
                  <a:lnTo>
                    <a:pt x="4015841" y="471246"/>
                  </a:lnTo>
                  <a:lnTo>
                    <a:pt x="4004589" y="448754"/>
                  </a:lnTo>
                  <a:lnTo>
                    <a:pt x="4018165" y="412877"/>
                  </a:lnTo>
                  <a:lnTo>
                    <a:pt x="4031551" y="372529"/>
                  </a:lnTo>
                  <a:lnTo>
                    <a:pt x="4058335" y="336651"/>
                  </a:lnTo>
                  <a:lnTo>
                    <a:pt x="4098671" y="314159"/>
                  </a:lnTo>
                  <a:lnTo>
                    <a:pt x="4103141" y="309702"/>
                  </a:lnTo>
                  <a:lnTo>
                    <a:pt x="4130090" y="282740"/>
                  </a:lnTo>
                  <a:lnTo>
                    <a:pt x="4210786" y="282740"/>
                  </a:lnTo>
                  <a:lnTo>
                    <a:pt x="4268990" y="273824"/>
                  </a:lnTo>
                  <a:lnTo>
                    <a:pt x="4277919" y="273824"/>
                  </a:lnTo>
                  <a:lnTo>
                    <a:pt x="4286834" y="246862"/>
                  </a:lnTo>
                  <a:lnTo>
                    <a:pt x="4403420" y="224370"/>
                  </a:lnTo>
                  <a:lnTo>
                    <a:pt x="4430192" y="255790"/>
                  </a:lnTo>
                  <a:lnTo>
                    <a:pt x="4457154" y="260248"/>
                  </a:lnTo>
                  <a:lnTo>
                    <a:pt x="4483925" y="242404"/>
                  </a:lnTo>
                  <a:lnTo>
                    <a:pt x="4515345" y="260248"/>
                  </a:lnTo>
                  <a:lnTo>
                    <a:pt x="4528744" y="246862"/>
                  </a:lnTo>
                  <a:lnTo>
                    <a:pt x="4539983" y="242404"/>
                  </a:lnTo>
                  <a:lnTo>
                    <a:pt x="4551235" y="237934"/>
                  </a:lnTo>
                  <a:lnTo>
                    <a:pt x="4546587" y="228841"/>
                  </a:lnTo>
                  <a:lnTo>
                    <a:pt x="4552213" y="224370"/>
                  </a:lnTo>
                  <a:lnTo>
                    <a:pt x="4569079" y="210985"/>
                  </a:lnTo>
                  <a:close/>
                </a:path>
              </a:pathLst>
            </a:custGeom>
            <a:solidFill>
              <a:srgbClr val="F1AE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796209" y="3179973"/>
              <a:ext cx="219582" cy="1033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453" y="1063497"/>
            <a:ext cx="9652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Asia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86230"/>
            <a:ext cx="3774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rlito"/>
                <a:cs typeface="Carlito"/>
              </a:rPr>
              <a:t>Asia </a:t>
            </a:r>
            <a:r>
              <a:rPr dirty="0" sz="2000">
                <a:latin typeface="Carlito"/>
                <a:cs typeface="Carlito"/>
              </a:rPr>
              <a:t>is the </a:t>
            </a:r>
            <a:r>
              <a:rPr dirty="0" sz="2000" spc="-5">
                <a:latin typeface="Carlito"/>
                <a:cs typeface="Carlito"/>
              </a:rPr>
              <a:t>biggest continent,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0">
              <a:lnSpc>
                <a:spcPts val="2280"/>
              </a:lnSpc>
              <a:spcBef>
                <a:spcPts val="105"/>
              </a:spcBef>
            </a:pPr>
            <a:r>
              <a:rPr dirty="0"/>
              <a:t>it </a:t>
            </a:r>
            <a:r>
              <a:rPr dirty="0" spc="-5"/>
              <a:t>has </a:t>
            </a:r>
            <a:r>
              <a:rPr dirty="0"/>
              <a:t>the </a:t>
            </a:r>
            <a:r>
              <a:rPr dirty="0" spc="-5"/>
              <a:t>most </a:t>
            </a:r>
            <a:r>
              <a:rPr dirty="0"/>
              <a:t>people – it </a:t>
            </a:r>
            <a:r>
              <a:rPr dirty="0" spc="-5"/>
              <a:t>is</a:t>
            </a:r>
            <a:r>
              <a:rPr dirty="0" spc="-55"/>
              <a:t> </a:t>
            </a:r>
            <a:r>
              <a:rPr dirty="0" spc="-5"/>
              <a:t>very</a:t>
            </a:r>
          </a:p>
          <a:p>
            <a:pPr marL="355600">
              <a:lnSpc>
                <a:spcPts val="2280"/>
              </a:lnSpc>
            </a:pPr>
            <a:r>
              <a:rPr dirty="0" spc="-10"/>
              <a:t>crowded </a:t>
            </a:r>
            <a:r>
              <a:rPr dirty="0"/>
              <a:t>in </a:t>
            </a:r>
            <a:r>
              <a:rPr dirty="0" spc="-5"/>
              <a:t>some </a:t>
            </a:r>
            <a:r>
              <a:rPr dirty="0"/>
              <a:t>parts </a:t>
            </a:r>
            <a:r>
              <a:rPr dirty="0" spc="-5"/>
              <a:t>of</a:t>
            </a:r>
            <a:r>
              <a:rPr dirty="0" spc="-15"/>
              <a:t> </a:t>
            </a:r>
            <a:r>
              <a:rPr dirty="0" spc="-5"/>
              <a:t>Asia!</a:t>
            </a:r>
          </a:p>
          <a:p>
            <a:pPr marL="355600" marR="273685" indent="-342900">
              <a:lnSpc>
                <a:spcPts val="216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China is one </a:t>
            </a:r>
            <a:r>
              <a:rPr dirty="0" spc="-10"/>
              <a:t>very </a:t>
            </a:r>
            <a:r>
              <a:rPr dirty="0"/>
              <a:t>big </a:t>
            </a:r>
            <a:r>
              <a:rPr dirty="0" spc="-5"/>
              <a:t>country</a:t>
            </a:r>
            <a:r>
              <a:rPr dirty="0" spc="-85"/>
              <a:t> </a:t>
            </a:r>
            <a:r>
              <a:rPr dirty="0"/>
              <a:t>in  </a:t>
            </a:r>
            <a:r>
              <a:rPr dirty="0" spc="-5"/>
              <a:t>Asia</a:t>
            </a:r>
          </a:p>
          <a:p>
            <a:pPr marL="355600" marR="5080" indent="-342900">
              <a:lnSpc>
                <a:spcPts val="216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Giant </a:t>
            </a:r>
            <a:r>
              <a:rPr dirty="0" spc="-10"/>
              <a:t>Pandas live </a:t>
            </a:r>
            <a:r>
              <a:rPr dirty="0"/>
              <a:t>in China and </a:t>
            </a:r>
            <a:r>
              <a:rPr dirty="0" spc="-10"/>
              <a:t>eat  </a:t>
            </a:r>
            <a:r>
              <a:rPr dirty="0"/>
              <a:t>bamboo</a:t>
            </a:r>
          </a:p>
          <a:p>
            <a:pPr marL="355600" marR="148590" indent="-342900">
              <a:lnSpc>
                <a:spcPts val="216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A </a:t>
            </a:r>
            <a:r>
              <a:rPr dirty="0" spc="-5"/>
              <a:t>cool </a:t>
            </a:r>
            <a:r>
              <a:rPr dirty="0"/>
              <a:t>place </a:t>
            </a:r>
            <a:r>
              <a:rPr dirty="0" spc="-15"/>
              <a:t>to </a:t>
            </a:r>
            <a:r>
              <a:rPr dirty="0" spc="-5"/>
              <a:t>visit </a:t>
            </a:r>
            <a:r>
              <a:rPr dirty="0"/>
              <a:t>in </a:t>
            </a:r>
            <a:r>
              <a:rPr dirty="0" spc="-5"/>
              <a:t>Asia </a:t>
            </a:r>
            <a:r>
              <a:rPr dirty="0"/>
              <a:t>is the  </a:t>
            </a:r>
            <a:r>
              <a:rPr dirty="0" spc="-15"/>
              <a:t>Great </a:t>
            </a:r>
            <a:r>
              <a:rPr dirty="0" spc="-20"/>
              <a:t>Wall </a:t>
            </a:r>
            <a:r>
              <a:rPr dirty="0" spc="-5"/>
              <a:t>of </a:t>
            </a:r>
            <a:r>
              <a:rPr dirty="0"/>
              <a:t>China – it </a:t>
            </a:r>
            <a:r>
              <a:rPr dirty="0" spc="-5"/>
              <a:t>is </a:t>
            </a:r>
            <a:r>
              <a:rPr dirty="0"/>
              <a:t>the  </a:t>
            </a:r>
            <a:r>
              <a:rPr dirty="0" spc="-10"/>
              <a:t>largest </a:t>
            </a:r>
            <a:r>
              <a:rPr dirty="0" spc="-5"/>
              <a:t>structure </a:t>
            </a:r>
            <a:r>
              <a:rPr dirty="0" spc="-10"/>
              <a:t>ever </a:t>
            </a:r>
            <a:r>
              <a:rPr dirty="0" spc="-5"/>
              <a:t>built by  </a:t>
            </a:r>
            <a:r>
              <a:rPr dirty="0"/>
              <a:t>man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641014" y="2139351"/>
            <a:ext cx="1944370" cy="1911985"/>
            <a:chOff x="5641014" y="2139351"/>
            <a:chExt cx="1944370" cy="1911985"/>
          </a:xfrm>
        </p:grpSpPr>
        <p:sp>
          <p:nvSpPr>
            <p:cNvPr id="6" name="object 6"/>
            <p:cNvSpPr/>
            <p:nvPr/>
          </p:nvSpPr>
          <p:spPr>
            <a:xfrm>
              <a:off x="5641014" y="2139351"/>
              <a:ext cx="1944370" cy="1911985"/>
            </a:xfrm>
            <a:custGeom>
              <a:avLst/>
              <a:gdLst/>
              <a:ahLst/>
              <a:cxnLst/>
              <a:rect l="l" t="t" r="r" b="b"/>
              <a:pathLst>
                <a:path w="1944370" h="1911985">
                  <a:moveTo>
                    <a:pt x="1944111" y="0"/>
                  </a:moveTo>
                  <a:lnTo>
                    <a:pt x="0" y="0"/>
                  </a:lnTo>
                  <a:lnTo>
                    <a:pt x="0" y="1911897"/>
                  </a:lnTo>
                  <a:lnTo>
                    <a:pt x="1944112" y="1911897"/>
                  </a:lnTo>
                  <a:close/>
                </a:path>
              </a:pathLst>
            </a:custGeom>
            <a:solidFill>
              <a:srgbClr val="7B0D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72780" y="2171685"/>
              <a:ext cx="1880590" cy="18473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4838" y="1063497"/>
            <a:ext cx="335787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North</a:t>
            </a:r>
            <a:r>
              <a:rPr dirty="0" sz="4400" spc="-5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4400" spc="-10">
                <a:solidFill>
                  <a:srgbClr val="000000"/>
                </a:solidFill>
                <a:latin typeface="Carlito"/>
                <a:cs typeface="Carlito"/>
              </a:rPr>
              <a:t>America</a:t>
            </a:r>
            <a:endParaRPr sz="4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92396" y="2296689"/>
            <a:ext cx="1652905" cy="1911985"/>
            <a:chOff x="5492396" y="2296689"/>
            <a:chExt cx="1652905" cy="1911985"/>
          </a:xfrm>
        </p:grpSpPr>
        <p:sp>
          <p:nvSpPr>
            <p:cNvPr id="4" name="object 4"/>
            <p:cNvSpPr/>
            <p:nvPr/>
          </p:nvSpPr>
          <p:spPr>
            <a:xfrm>
              <a:off x="5492396" y="2296689"/>
              <a:ext cx="1652905" cy="1911985"/>
            </a:xfrm>
            <a:custGeom>
              <a:avLst/>
              <a:gdLst/>
              <a:ahLst/>
              <a:cxnLst/>
              <a:rect l="l" t="t" r="r" b="b"/>
              <a:pathLst>
                <a:path w="1652904" h="1911985">
                  <a:moveTo>
                    <a:pt x="1652776" y="0"/>
                  </a:moveTo>
                  <a:lnTo>
                    <a:pt x="0" y="0"/>
                  </a:lnTo>
                  <a:lnTo>
                    <a:pt x="0" y="1911911"/>
                  </a:lnTo>
                  <a:lnTo>
                    <a:pt x="1652776" y="1911912"/>
                  </a:lnTo>
                  <a:close/>
                </a:path>
              </a:pathLst>
            </a:custGeom>
            <a:solidFill>
              <a:srgbClr val="7B0D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24182" y="2328553"/>
              <a:ext cx="1589213" cy="18479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181600" y="4267200"/>
            <a:ext cx="2959607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1140" y="2242540"/>
            <a:ext cx="3874135" cy="279971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rlito"/>
                <a:cs typeface="Carlito"/>
              </a:rPr>
              <a:t>This </a:t>
            </a:r>
            <a:r>
              <a:rPr dirty="0" sz="2000">
                <a:latin typeface="Carlito"/>
                <a:cs typeface="Carlito"/>
              </a:rPr>
              <a:t>is the </a:t>
            </a:r>
            <a:r>
              <a:rPr dirty="0" sz="2000" spc="-5">
                <a:latin typeface="Carlito"/>
                <a:cs typeface="Carlito"/>
              </a:rPr>
              <a:t>continent </a:t>
            </a:r>
            <a:r>
              <a:rPr dirty="0" sz="2000" spc="-10">
                <a:latin typeface="Carlito"/>
                <a:cs typeface="Carlito"/>
              </a:rPr>
              <a:t>we live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on</a:t>
            </a:r>
            <a:endParaRPr sz="2000">
              <a:latin typeface="Carlito"/>
              <a:cs typeface="Carlito"/>
            </a:endParaRPr>
          </a:p>
          <a:p>
            <a:pPr marL="355600" marR="5080" indent="-342900">
              <a:lnSpc>
                <a:spcPts val="216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Carlito"/>
                <a:cs typeface="Carlito"/>
              </a:rPr>
              <a:t>North </a:t>
            </a:r>
            <a:r>
              <a:rPr dirty="0" sz="2000" spc="-5">
                <a:latin typeface="Carlito"/>
                <a:cs typeface="Carlito"/>
              </a:rPr>
              <a:t>America </a:t>
            </a:r>
            <a:r>
              <a:rPr dirty="0" sz="2000">
                <a:latin typeface="Carlito"/>
                <a:cs typeface="Carlito"/>
              </a:rPr>
              <a:t>is </a:t>
            </a:r>
            <a:r>
              <a:rPr dirty="0" sz="2000" spc="-5">
                <a:latin typeface="Carlito"/>
                <a:cs typeface="Carlito"/>
              </a:rPr>
              <a:t>cold </a:t>
            </a:r>
            <a:r>
              <a:rPr dirty="0" sz="2000">
                <a:latin typeface="Carlito"/>
                <a:cs typeface="Carlito"/>
              </a:rPr>
              <a:t>in the </a:t>
            </a:r>
            <a:r>
              <a:rPr dirty="0" sz="2000" spc="-5">
                <a:latin typeface="Carlito"/>
                <a:cs typeface="Carlito"/>
              </a:rPr>
              <a:t>north  </a:t>
            </a:r>
            <a:r>
              <a:rPr dirty="0" sz="2000">
                <a:latin typeface="Carlito"/>
                <a:cs typeface="Carlito"/>
              </a:rPr>
              <a:t>and </a:t>
            </a:r>
            <a:r>
              <a:rPr dirty="0" sz="2000" spc="-10">
                <a:latin typeface="Carlito"/>
                <a:cs typeface="Carlito"/>
              </a:rPr>
              <a:t>warm </a:t>
            </a:r>
            <a:r>
              <a:rPr dirty="0" sz="2000">
                <a:latin typeface="Carlito"/>
                <a:cs typeface="Carlito"/>
              </a:rPr>
              <a:t>in the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south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rlito"/>
                <a:cs typeface="Carlito"/>
              </a:rPr>
              <a:t>Buffalo live </a:t>
            </a:r>
            <a:r>
              <a:rPr dirty="0" sz="2000">
                <a:latin typeface="Carlito"/>
                <a:cs typeface="Carlito"/>
              </a:rPr>
              <a:t>in North</a:t>
            </a:r>
            <a:r>
              <a:rPr dirty="0" sz="2000" spc="-1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America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ts val="2280"/>
              </a:lnSpc>
              <a:spcBef>
                <a:spcPts val="2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rlito"/>
                <a:cs typeface="Carlito"/>
              </a:rPr>
              <a:t>People </a:t>
            </a:r>
            <a:r>
              <a:rPr dirty="0" sz="2000" spc="-5">
                <a:latin typeface="Carlito"/>
                <a:cs typeface="Carlito"/>
              </a:rPr>
              <a:t>in </a:t>
            </a:r>
            <a:r>
              <a:rPr dirty="0" sz="2000">
                <a:latin typeface="Carlito"/>
                <a:cs typeface="Carlito"/>
              </a:rPr>
              <a:t>North </a:t>
            </a:r>
            <a:r>
              <a:rPr dirty="0" sz="2000" spc="-5">
                <a:latin typeface="Carlito"/>
                <a:cs typeface="Carlito"/>
              </a:rPr>
              <a:t>America</a:t>
            </a:r>
            <a:r>
              <a:rPr dirty="0" sz="2000" spc="-1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came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ts val="2280"/>
              </a:lnSpc>
            </a:pPr>
            <a:r>
              <a:rPr dirty="0" sz="2000" spc="-10">
                <a:latin typeface="Carlito"/>
                <a:cs typeface="Carlito"/>
              </a:rPr>
              <a:t>here </a:t>
            </a:r>
            <a:r>
              <a:rPr dirty="0" sz="2000" spc="-15">
                <a:latin typeface="Carlito"/>
                <a:cs typeface="Carlito"/>
              </a:rPr>
              <a:t>from </a:t>
            </a:r>
            <a:r>
              <a:rPr dirty="0" sz="2000" spc="-10">
                <a:latin typeface="Carlito"/>
                <a:cs typeface="Carlito"/>
              </a:rPr>
              <a:t>many </a:t>
            </a:r>
            <a:r>
              <a:rPr dirty="0" sz="2000" spc="-5">
                <a:latin typeface="Carlito"/>
                <a:cs typeface="Carlito"/>
              </a:rPr>
              <a:t>other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continents</a:t>
            </a:r>
            <a:endParaRPr sz="2000">
              <a:latin typeface="Carlito"/>
              <a:cs typeface="Carlito"/>
            </a:endParaRPr>
          </a:p>
          <a:p>
            <a:pPr marL="355600" marR="50800" indent="-342900">
              <a:lnSpc>
                <a:spcPts val="216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rlito"/>
                <a:cs typeface="Carlito"/>
              </a:rPr>
              <a:t>The </a:t>
            </a:r>
            <a:r>
              <a:rPr dirty="0" sz="2000">
                <a:latin typeface="Carlito"/>
                <a:cs typeface="Carlito"/>
              </a:rPr>
              <a:t>USA, </a:t>
            </a:r>
            <a:r>
              <a:rPr dirty="0" sz="2000" spc="-15">
                <a:latin typeface="Carlito"/>
                <a:cs typeface="Carlito"/>
              </a:rPr>
              <a:t>Mexico, </a:t>
            </a:r>
            <a:r>
              <a:rPr dirty="0" sz="2000">
                <a:latin typeface="Carlito"/>
                <a:cs typeface="Carlito"/>
              </a:rPr>
              <a:t>and </a:t>
            </a:r>
            <a:r>
              <a:rPr dirty="0" sz="2000" spc="-5">
                <a:latin typeface="Carlito"/>
                <a:cs typeface="Carlito"/>
              </a:rPr>
              <a:t>Canada </a:t>
            </a:r>
            <a:r>
              <a:rPr dirty="0" sz="2000" spc="-10">
                <a:latin typeface="Carlito"/>
                <a:cs typeface="Carlito"/>
              </a:rPr>
              <a:t>are  </a:t>
            </a:r>
            <a:r>
              <a:rPr dirty="0" sz="2000">
                <a:latin typeface="Carlito"/>
                <a:cs typeface="Carlito"/>
              </a:rPr>
              <a:t>the </a:t>
            </a:r>
            <a:r>
              <a:rPr dirty="0" sz="2000" spc="-5">
                <a:latin typeface="Carlito"/>
                <a:cs typeface="Carlito"/>
              </a:rPr>
              <a:t>three biggest countries in  </a:t>
            </a:r>
            <a:r>
              <a:rPr dirty="0" sz="2000">
                <a:latin typeface="Carlito"/>
                <a:cs typeface="Carlito"/>
              </a:rPr>
              <a:t>North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America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946" y="1063497"/>
            <a:ext cx="13430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Afri</a:t>
            </a:r>
            <a:r>
              <a:rPr dirty="0" sz="4400" spc="-50">
                <a:solidFill>
                  <a:srgbClr val="000000"/>
                </a:solidFill>
                <a:latin typeface="Carlito"/>
                <a:cs typeface="Carlito"/>
              </a:rPr>
              <a:t>c</a:t>
            </a:r>
            <a:r>
              <a:rPr dirty="0" sz="4400">
                <a:solidFill>
                  <a:srgbClr val="000000"/>
                </a:solidFill>
                <a:latin typeface="Carlito"/>
                <a:cs typeface="Carlito"/>
              </a:rPr>
              <a:t>a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21784" y="2215915"/>
            <a:ext cx="1715045" cy="191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9740" y="2071242"/>
            <a:ext cx="3935729" cy="3171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42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Africa </a:t>
            </a:r>
            <a:r>
              <a:rPr dirty="0" sz="2400">
                <a:latin typeface="Carlito"/>
                <a:cs typeface="Carlito"/>
              </a:rPr>
              <a:t>is a </a:t>
            </a:r>
            <a:r>
              <a:rPr dirty="0" sz="2400" spc="-5">
                <a:latin typeface="Carlito"/>
                <a:cs typeface="Carlito"/>
              </a:rPr>
              <a:t>very hot</a:t>
            </a:r>
            <a:r>
              <a:rPr dirty="0" sz="2400" spc="-9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continent  </a:t>
            </a:r>
            <a:r>
              <a:rPr dirty="0" sz="2400" spc="-5">
                <a:latin typeface="Carlito"/>
                <a:cs typeface="Carlito"/>
              </a:rPr>
              <a:t>because </a:t>
            </a:r>
            <a:r>
              <a:rPr dirty="0" sz="2400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equator </a:t>
            </a:r>
            <a:r>
              <a:rPr dirty="0" sz="2400">
                <a:latin typeface="Carlito"/>
                <a:cs typeface="Carlito"/>
              </a:rPr>
              <a:t>runs  </a:t>
            </a:r>
            <a:r>
              <a:rPr dirty="0" sz="2400" spc="-10">
                <a:latin typeface="Carlito"/>
                <a:cs typeface="Carlito"/>
              </a:rPr>
              <a:t>through </a:t>
            </a:r>
            <a:r>
              <a:rPr dirty="0" sz="2400">
                <a:latin typeface="Carlito"/>
                <a:cs typeface="Carlito"/>
              </a:rPr>
              <a:t>the middle </a:t>
            </a:r>
            <a:r>
              <a:rPr dirty="0" sz="2400" spc="-5">
                <a:latin typeface="Carlito"/>
                <a:cs typeface="Carlito"/>
              </a:rPr>
              <a:t>of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it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Lions </a:t>
            </a:r>
            <a:r>
              <a:rPr dirty="0" sz="2400" spc="-10">
                <a:latin typeface="Carlito"/>
                <a:cs typeface="Carlito"/>
              </a:rPr>
              <a:t>live </a:t>
            </a:r>
            <a:r>
              <a:rPr dirty="0" sz="2400">
                <a:latin typeface="Carlito"/>
                <a:cs typeface="Carlito"/>
              </a:rPr>
              <a:t>in</a:t>
            </a:r>
            <a:r>
              <a:rPr dirty="0" sz="2400" spc="-15">
                <a:latin typeface="Carlito"/>
                <a:cs typeface="Carlito"/>
              </a:rPr>
              <a:t> </a:t>
            </a:r>
            <a:r>
              <a:rPr dirty="0" sz="2400" spc="-5">
                <a:latin typeface="Carlito"/>
                <a:cs typeface="Carlito"/>
              </a:rPr>
              <a:t>Africa</a:t>
            </a:r>
            <a:endParaRPr sz="2400">
              <a:latin typeface="Carlito"/>
              <a:cs typeface="Carlito"/>
            </a:endParaRPr>
          </a:p>
          <a:p>
            <a:pPr marL="355600" marR="26924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Carlito"/>
                <a:cs typeface="Carlito"/>
              </a:rPr>
              <a:t>Most </a:t>
            </a:r>
            <a:r>
              <a:rPr dirty="0" sz="2400" spc="-5">
                <a:latin typeface="Carlito"/>
                <a:cs typeface="Carlito"/>
              </a:rPr>
              <a:t>people </a:t>
            </a:r>
            <a:r>
              <a:rPr dirty="0" sz="2400">
                <a:latin typeface="Carlito"/>
                <a:cs typeface="Carlito"/>
              </a:rPr>
              <a:t>in </a:t>
            </a:r>
            <a:r>
              <a:rPr dirty="0" sz="2400" spc="-5">
                <a:latin typeface="Carlito"/>
                <a:cs typeface="Carlito"/>
              </a:rPr>
              <a:t>Africa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have  </a:t>
            </a:r>
            <a:r>
              <a:rPr dirty="0" sz="2400" spc="-5">
                <a:latin typeface="Carlito"/>
                <a:cs typeface="Carlito"/>
              </a:rPr>
              <a:t>dark skin </a:t>
            </a:r>
            <a:r>
              <a:rPr dirty="0" sz="2400">
                <a:latin typeface="Carlito"/>
                <a:cs typeface="Carlito"/>
              </a:rPr>
              <a:t>and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 spc="-5">
                <a:latin typeface="Carlito"/>
                <a:cs typeface="Carlito"/>
              </a:rPr>
              <a:t>hair</a:t>
            </a: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The Egyptian </a:t>
            </a:r>
            <a:r>
              <a:rPr dirty="0" sz="2400" spc="-10">
                <a:latin typeface="Carlito"/>
                <a:cs typeface="Carlito"/>
              </a:rPr>
              <a:t>pyramids </a:t>
            </a:r>
            <a:r>
              <a:rPr dirty="0" sz="2400" spc="-15">
                <a:latin typeface="Carlito"/>
                <a:cs typeface="Carlito"/>
              </a:rPr>
              <a:t>are </a:t>
            </a:r>
            <a:r>
              <a:rPr dirty="0" sz="2400">
                <a:latin typeface="Carlito"/>
                <a:cs typeface="Carlito"/>
              </a:rPr>
              <a:t>in  </a:t>
            </a:r>
            <a:r>
              <a:rPr dirty="0" sz="2400" spc="-5">
                <a:latin typeface="Carlito"/>
                <a:cs typeface="Carlito"/>
              </a:rPr>
              <a:t>Africa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1370" y="4598647"/>
            <a:ext cx="1698723" cy="187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6361" y="1063497"/>
            <a:ext cx="33489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>
                <a:solidFill>
                  <a:srgbClr val="000000"/>
                </a:solidFill>
                <a:latin typeface="Carlito"/>
                <a:cs typeface="Carlito"/>
              </a:rPr>
              <a:t>South</a:t>
            </a:r>
            <a:r>
              <a:rPr dirty="0" sz="4400" spc="-5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4400" spc="-10">
                <a:solidFill>
                  <a:srgbClr val="000000"/>
                </a:solidFill>
                <a:latin typeface="Carlito"/>
                <a:cs typeface="Carlito"/>
              </a:rPr>
              <a:t>America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071242"/>
            <a:ext cx="3877945" cy="3537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5402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South America </a:t>
            </a:r>
            <a:r>
              <a:rPr dirty="0" sz="2400">
                <a:latin typeface="Carlito"/>
                <a:cs typeface="Carlito"/>
              </a:rPr>
              <a:t>is a</a:t>
            </a:r>
            <a:r>
              <a:rPr dirty="0" sz="2400" spc="-10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warm  continent</a:t>
            </a:r>
            <a:endParaRPr sz="2400">
              <a:latin typeface="Carlito"/>
              <a:cs typeface="Carlito"/>
            </a:endParaRPr>
          </a:p>
          <a:p>
            <a:pPr marL="355600" marR="246379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Carlito"/>
                <a:cs typeface="Carlito"/>
              </a:rPr>
              <a:t>People there </a:t>
            </a:r>
            <a:r>
              <a:rPr dirty="0" sz="2400" spc="-5">
                <a:latin typeface="Carlito"/>
                <a:cs typeface="Carlito"/>
              </a:rPr>
              <a:t>speak mostly  Spanish</a:t>
            </a: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biggest country </a:t>
            </a:r>
            <a:r>
              <a:rPr dirty="0" sz="2400">
                <a:latin typeface="Carlito"/>
                <a:cs typeface="Carlito"/>
              </a:rPr>
              <a:t>is </a:t>
            </a:r>
            <a:r>
              <a:rPr dirty="0" sz="2400" spc="-10">
                <a:latin typeface="Carlito"/>
                <a:cs typeface="Carlito"/>
              </a:rPr>
              <a:t>Brazil,  where </a:t>
            </a:r>
            <a:r>
              <a:rPr dirty="0" sz="2400" spc="-5">
                <a:latin typeface="Carlito"/>
                <a:cs typeface="Carlito"/>
              </a:rPr>
              <a:t>people </a:t>
            </a:r>
            <a:r>
              <a:rPr dirty="0" sz="2400" spc="-15">
                <a:latin typeface="Carlito"/>
                <a:cs typeface="Carlito"/>
              </a:rPr>
              <a:t>love to play  </a:t>
            </a:r>
            <a:r>
              <a:rPr dirty="0" sz="2400" spc="-5">
                <a:latin typeface="Carlito"/>
                <a:cs typeface="Carlito"/>
              </a:rPr>
              <a:t>soccer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rlito"/>
                <a:cs typeface="Carlito"/>
              </a:rPr>
              <a:t>The </a:t>
            </a:r>
            <a:r>
              <a:rPr dirty="0" sz="2400" spc="-10">
                <a:latin typeface="Carlito"/>
                <a:cs typeface="Carlito"/>
              </a:rPr>
              <a:t>Amazon </a:t>
            </a:r>
            <a:r>
              <a:rPr dirty="0" sz="2400" spc="-20">
                <a:latin typeface="Carlito"/>
                <a:cs typeface="Carlito"/>
              </a:rPr>
              <a:t>rainforest </a:t>
            </a:r>
            <a:r>
              <a:rPr dirty="0" sz="2400">
                <a:latin typeface="Carlito"/>
                <a:cs typeface="Carlito"/>
              </a:rPr>
              <a:t>is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 spc="-5">
                <a:latin typeface="Carlito"/>
                <a:cs typeface="Carlito"/>
              </a:rPr>
              <a:t>in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Carlito"/>
                <a:cs typeface="Carlito"/>
              </a:rPr>
              <a:t>South</a:t>
            </a:r>
            <a:r>
              <a:rPr dirty="0" sz="2400" spc="-10">
                <a:latin typeface="Carlito"/>
                <a:cs typeface="Carlito"/>
              </a:rPr>
              <a:t> </a:t>
            </a:r>
            <a:r>
              <a:rPr dirty="0" sz="2400" spc="-5">
                <a:latin typeface="Carlito"/>
                <a:cs typeface="Carlito"/>
              </a:rPr>
              <a:t>America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99181" y="2068579"/>
            <a:ext cx="1563370" cy="1911985"/>
            <a:chOff x="5099181" y="2068579"/>
            <a:chExt cx="1563370" cy="1911985"/>
          </a:xfrm>
        </p:grpSpPr>
        <p:sp>
          <p:nvSpPr>
            <p:cNvPr id="5" name="object 5"/>
            <p:cNvSpPr/>
            <p:nvPr/>
          </p:nvSpPr>
          <p:spPr>
            <a:xfrm>
              <a:off x="5099181" y="2068579"/>
              <a:ext cx="1563370" cy="1911985"/>
            </a:xfrm>
            <a:custGeom>
              <a:avLst/>
              <a:gdLst/>
              <a:ahLst/>
              <a:cxnLst/>
              <a:rect l="l" t="t" r="r" b="b"/>
              <a:pathLst>
                <a:path w="1563370" h="1911985">
                  <a:moveTo>
                    <a:pt x="1563324" y="0"/>
                  </a:moveTo>
                  <a:lnTo>
                    <a:pt x="0" y="0"/>
                  </a:lnTo>
                  <a:lnTo>
                    <a:pt x="0" y="1911511"/>
                  </a:lnTo>
                  <a:lnTo>
                    <a:pt x="1563324" y="1911512"/>
                  </a:lnTo>
                  <a:close/>
                </a:path>
              </a:pathLst>
            </a:custGeom>
            <a:solidFill>
              <a:srgbClr val="7B0D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30957" y="2100448"/>
              <a:ext cx="1499760" cy="1847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6068567" y="4267200"/>
            <a:ext cx="2743199" cy="2054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2020-10-29T04:40:40Z</dcterms:created>
  <dcterms:modified xsi:type="dcterms:W3CDTF">2020-10-29T04:40:40Z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2020-10-29T00:00:00Z</vt:filetime>
  </property>
</Properties>
</file>